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4" r:id="rId5"/>
    <p:sldId id="263" r:id="rId6"/>
    <p:sldId id="258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A67B0-520B-447D-A9E8-A8E1E8DCBE6B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17FCC8C-3C0F-4B36-8ABC-1CC9C7AD325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BTS Métiers de l’eau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92CA4003-174E-472A-A0A4-B72DE2C2D302}" type="parTrans" cxnId="{CE7FE0CB-E60E-472C-BCB4-87A201F05ACE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638E6B26-427B-46B5-BED5-AC3D79191529}" type="sibTrans" cxnId="{CE7FE0CB-E60E-472C-BCB4-87A201F05ACE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46528FC8-92BB-44FD-BA79-747971B820DB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Distribution D’eau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F6F0C86D-A31E-4F6E-9B30-08344F78B662}" type="parTrans" cxnId="{52DC4F8F-EBD1-4B50-BBD2-7050A1A409BA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C4D94E92-9EE3-4678-A867-C6F66C962DA0}" type="sibTrans" cxnId="{52DC4F8F-EBD1-4B50-BBD2-7050A1A409BA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DAB15DF5-E52F-4A9A-8B83-9635BFABF285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Assainissement des eaux usées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420A4FC6-C9EF-4EB2-9453-DEF795AC0378}" type="parTrans" cxnId="{57E17AB1-E7CD-46F5-A51F-4FA736AAF916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4C884582-7119-414C-BDCD-E4A9FE9821C5}" type="sibTrans" cxnId="{57E17AB1-E7CD-46F5-A51F-4FA736AAF916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C89E4CE0-1CAB-4AF9-ADE4-A5906EC08AE0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La mise en œuvre générale des services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C6A8F173-446E-4FEA-AAB1-92C68489DBAF}" type="parTrans" cxnId="{7DA44F05-9908-4044-8CB1-2DDA23D9EC70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8EE9BBC7-DE47-480A-81C2-9B1763A458BB}" type="sibTrans" cxnId="{7DA44F05-9908-4044-8CB1-2DDA23D9EC70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D6D0EF06-B33A-46E7-BCE4-F346E1814ABB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La recherche et contrôle qualité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DF8C75D1-523B-4DCA-9F8A-94A8853C071F}" type="parTrans" cxnId="{3AAB44BF-D928-45F5-9EDF-F4FC5B1E2E4B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7FF772AE-36B9-42C0-9CBB-CD0BC1531985}" type="sibTrans" cxnId="{3AAB44BF-D928-45F5-9EDF-F4FC5B1E2E4B}">
      <dgm:prSet/>
      <dgm:spPr/>
      <dgm:t>
        <a:bodyPr/>
        <a:lstStyle/>
        <a:p>
          <a:endParaRPr lang="fr-FR" sz="1800" b="1">
            <a:latin typeface="Arial" pitchFamily="34" charset="0"/>
            <a:cs typeface="Arial" pitchFamily="34" charset="0"/>
          </a:endParaRPr>
        </a:p>
      </dgm:t>
    </dgm:pt>
    <dgm:pt modelId="{137180CC-F9A7-4073-B578-C446E24D9181}" type="pres">
      <dgm:prSet presAssocID="{95DA67B0-520B-447D-A9E8-A8E1E8DCBE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852DE8-9B4B-4663-AA2B-E06ED2BC5CEE}" type="pres">
      <dgm:prSet presAssocID="{E17FCC8C-3C0F-4B36-8ABC-1CC9C7AD3258}" presName="centerShape" presStyleLbl="node0" presStyleIdx="0" presStyleCnt="1" custScaleX="150355" custScaleY="91651" custLinFactNeighborX="1984" custLinFactNeighborY="4309"/>
      <dgm:spPr/>
      <dgm:t>
        <a:bodyPr/>
        <a:lstStyle/>
        <a:p>
          <a:endParaRPr lang="fr-FR"/>
        </a:p>
      </dgm:t>
    </dgm:pt>
    <dgm:pt modelId="{B3ABFAD5-1D43-45FB-B815-1189235D4D67}" type="pres">
      <dgm:prSet presAssocID="{46528FC8-92BB-44FD-BA79-747971B820DB}" presName="node" presStyleLbl="node1" presStyleIdx="0" presStyleCnt="4" custScaleX="275949" custScaleY="113514" custRadScaleRad="81633" custRadScaleInc="64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D223E9-56D4-482D-B6FA-254448633B80}" type="pres">
      <dgm:prSet presAssocID="{46528FC8-92BB-44FD-BA79-747971B820DB}" presName="dummy" presStyleCnt="0"/>
      <dgm:spPr/>
    </dgm:pt>
    <dgm:pt modelId="{8CD50E73-383C-409F-B415-094E7CCD5121}" type="pres">
      <dgm:prSet presAssocID="{C4D94E92-9EE3-4678-A867-C6F66C962DA0}" presName="sibTrans" presStyleLbl="sibTrans2D1" presStyleIdx="0" presStyleCnt="4" custScaleY="52123"/>
      <dgm:spPr/>
      <dgm:t>
        <a:bodyPr/>
        <a:lstStyle/>
        <a:p>
          <a:endParaRPr lang="fr-FR"/>
        </a:p>
      </dgm:t>
    </dgm:pt>
    <dgm:pt modelId="{4E2D292F-A76F-4EFA-AD3E-F9F40D6D5DAB}" type="pres">
      <dgm:prSet presAssocID="{DAB15DF5-E52F-4A9A-8B83-9635BFABF285}" presName="node" presStyleLbl="node1" presStyleIdx="1" presStyleCnt="4" custScaleX="269110" custScaleY="123141" custRadScaleRad="187351" custRadScaleInc="13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21568E-6D4C-488D-AC17-55E399FE93DD}" type="pres">
      <dgm:prSet presAssocID="{DAB15DF5-E52F-4A9A-8B83-9635BFABF285}" presName="dummy" presStyleCnt="0"/>
      <dgm:spPr/>
    </dgm:pt>
    <dgm:pt modelId="{5B4D5900-DD2B-481A-8FC7-5D252D1F9998}" type="pres">
      <dgm:prSet presAssocID="{4C884582-7119-414C-BDCD-E4A9FE9821C5}" presName="sibTrans" presStyleLbl="sibTrans2D1" presStyleIdx="1" presStyleCnt="4" custScaleX="102949" custScaleY="46352"/>
      <dgm:spPr/>
      <dgm:t>
        <a:bodyPr/>
        <a:lstStyle/>
        <a:p>
          <a:endParaRPr lang="fr-FR"/>
        </a:p>
      </dgm:t>
    </dgm:pt>
    <dgm:pt modelId="{5D9A59E0-3C5B-4317-930E-10F2E0B601C3}" type="pres">
      <dgm:prSet presAssocID="{C89E4CE0-1CAB-4AF9-ADE4-A5906EC08AE0}" presName="node" presStyleLbl="node1" presStyleIdx="2" presStyleCnt="4" custScaleX="308293" custScaleY="110578" custRadScaleRad="106366" custRadScaleInc="22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C47613-CCA0-4263-AE8E-016456847C2E}" type="pres">
      <dgm:prSet presAssocID="{C89E4CE0-1CAB-4AF9-ADE4-A5906EC08AE0}" presName="dummy" presStyleCnt="0"/>
      <dgm:spPr/>
    </dgm:pt>
    <dgm:pt modelId="{46B09112-F2D2-4F63-9863-88D632EDBFC7}" type="pres">
      <dgm:prSet presAssocID="{8EE9BBC7-DE47-480A-81C2-9B1763A458BB}" presName="sibTrans" presStyleLbl="sibTrans2D1" presStyleIdx="2" presStyleCnt="4" custScaleY="49368"/>
      <dgm:spPr/>
      <dgm:t>
        <a:bodyPr/>
        <a:lstStyle/>
        <a:p>
          <a:endParaRPr lang="fr-FR"/>
        </a:p>
      </dgm:t>
    </dgm:pt>
    <dgm:pt modelId="{930EE67F-2743-46E3-BA75-35CA34BA1C31}" type="pres">
      <dgm:prSet presAssocID="{D6D0EF06-B33A-46E7-BCE4-F346E1814ABB}" presName="node" presStyleLbl="node1" presStyleIdx="3" presStyleCnt="4" custScaleX="255803" custScaleY="123140" custRadScaleRad="182999" custRadScaleInc="35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016AF-F68F-44AD-A14A-35F13491A12F}" type="pres">
      <dgm:prSet presAssocID="{D6D0EF06-B33A-46E7-BCE4-F346E1814ABB}" presName="dummy" presStyleCnt="0"/>
      <dgm:spPr/>
    </dgm:pt>
    <dgm:pt modelId="{2FE3AF8D-BBD5-419B-912E-330CBD450683}" type="pres">
      <dgm:prSet presAssocID="{7FF772AE-36B9-42C0-9CBB-CD0BC1531985}" presName="sibTrans" presStyleLbl="sibTrans2D1" presStyleIdx="3" presStyleCnt="4" custScaleY="55847"/>
      <dgm:spPr/>
      <dgm:t>
        <a:bodyPr/>
        <a:lstStyle/>
        <a:p>
          <a:endParaRPr lang="fr-FR"/>
        </a:p>
      </dgm:t>
    </dgm:pt>
  </dgm:ptLst>
  <dgm:cxnLst>
    <dgm:cxn modelId="{2EB87174-303F-4A1E-8635-4B3F67E8D111}" type="presOf" srcId="{46528FC8-92BB-44FD-BA79-747971B820DB}" destId="{B3ABFAD5-1D43-45FB-B815-1189235D4D67}" srcOrd="0" destOrd="0" presId="urn:microsoft.com/office/officeart/2005/8/layout/radial6"/>
    <dgm:cxn modelId="{7DA44F05-9908-4044-8CB1-2DDA23D9EC70}" srcId="{E17FCC8C-3C0F-4B36-8ABC-1CC9C7AD3258}" destId="{C89E4CE0-1CAB-4AF9-ADE4-A5906EC08AE0}" srcOrd="2" destOrd="0" parTransId="{C6A8F173-446E-4FEA-AAB1-92C68489DBAF}" sibTransId="{8EE9BBC7-DE47-480A-81C2-9B1763A458BB}"/>
    <dgm:cxn modelId="{52DC4F8F-EBD1-4B50-BBD2-7050A1A409BA}" srcId="{E17FCC8C-3C0F-4B36-8ABC-1CC9C7AD3258}" destId="{46528FC8-92BB-44FD-BA79-747971B820DB}" srcOrd="0" destOrd="0" parTransId="{F6F0C86D-A31E-4F6E-9B30-08344F78B662}" sibTransId="{C4D94E92-9EE3-4678-A867-C6F66C962DA0}"/>
    <dgm:cxn modelId="{C72EC7FD-F454-4136-8F91-1B9BA23CC6B1}" type="presOf" srcId="{C89E4CE0-1CAB-4AF9-ADE4-A5906EC08AE0}" destId="{5D9A59E0-3C5B-4317-930E-10F2E0B601C3}" srcOrd="0" destOrd="0" presId="urn:microsoft.com/office/officeart/2005/8/layout/radial6"/>
    <dgm:cxn modelId="{7DBF9E3C-4DB9-4781-93C6-34EA40F2F73D}" type="presOf" srcId="{DAB15DF5-E52F-4A9A-8B83-9635BFABF285}" destId="{4E2D292F-A76F-4EFA-AD3E-F9F40D6D5DAB}" srcOrd="0" destOrd="0" presId="urn:microsoft.com/office/officeart/2005/8/layout/radial6"/>
    <dgm:cxn modelId="{D25BBCCB-D841-455A-8F6A-6C2637F1CDBE}" type="presOf" srcId="{95DA67B0-520B-447D-A9E8-A8E1E8DCBE6B}" destId="{137180CC-F9A7-4073-B578-C446E24D9181}" srcOrd="0" destOrd="0" presId="urn:microsoft.com/office/officeart/2005/8/layout/radial6"/>
    <dgm:cxn modelId="{6BB0B234-0D26-4E07-A576-E54DC7D12240}" type="presOf" srcId="{E17FCC8C-3C0F-4B36-8ABC-1CC9C7AD3258}" destId="{A8852DE8-9B4B-4663-AA2B-E06ED2BC5CEE}" srcOrd="0" destOrd="0" presId="urn:microsoft.com/office/officeart/2005/8/layout/radial6"/>
    <dgm:cxn modelId="{CE7FE0CB-E60E-472C-BCB4-87A201F05ACE}" srcId="{95DA67B0-520B-447D-A9E8-A8E1E8DCBE6B}" destId="{E17FCC8C-3C0F-4B36-8ABC-1CC9C7AD3258}" srcOrd="0" destOrd="0" parTransId="{92CA4003-174E-472A-A0A4-B72DE2C2D302}" sibTransId="{638E6B26-427B-46B5-BED5-AC3D79191529}"/>
    <dgm:cxn modelId="{C324801B-1A21-479F-A748-7AD47D6B1C52}" type="presOf" srcId="{7FF772AE-36B9-42C0-9CBB-CD0BC1531985}" destId="{2FE3AF8D-BBD5-419B-912E-330CBD450683}" srcOrd="0" destOrd="0" presId="urn:microsoft.com/office/officeart/2005/8/layout/radial6"/>
    <dgm:cxn modelId="{57E17AB1-E7CD-46F5-A51F-4FA736AAF916}" srcId="{E17FCC8C-3C0F-4B36-8ABC-1CC9C7AD3258}" destId="{DAB15DF5-E52F-4A9A-8B83-9635BFABF285}" srcOrd="1" destOrd="0" parTransId="{420A4FC6-C9EF-4EB2-9453-DEF795AC0378}" sibTransId="{4C884582-7119-414C-BDCD-E4A9FE9821C5}"/>
    <dgm:cxn modelId="{1EB2C8D5-DB9F-49D9-BCA3-9FBCB05BBDB5}" type="presOf" srcId="{8EE9BBC7-DE47-480A-81C2-9B1763A458BB}" destId="{46B09112-F2D2-4F63-9863-88D632EDBFC7}" srcOrd="0" destOrd="0" presId="urn:microsoft.com/office/officeart/2005/8/layout/radial6"/>
    <dgm:cxn modelId="{A4696F1B-FADD-4C24-BD47-18A2E51C814C}" type="presOf" srcId="{4C884582-7119-414C-BDCD-E4A9FE9821C5}" destId="{5B4D5900-DD2B-481A-8FC7-5D252D1F9998}" srcOrd="0" destOrd="0" presId="urn:microsoft.com/office/officeart/2005/8/layout/radial6"/>
    <dgm:cxn modelId="{5B8DA601-F409-42D1-83A6-DC81ED986F81}" type="presOf" srcId="{C4D94E92-9EE3-4678-A867-C6F66C962DA0}" destId="{8CD50E73-383C-409F-B415-094E7CCD5121}" srcOrd="0" destOrd="0" presId="urn:microsoft.com/office/officeart/2005/8/layout/radial6"/>
    <dgm:cxn modelId="{3AAB44BF-D928-45F5-9EDF-F4FC5B1E2E4B}" srcId="{E17FCC8C-3C0F-4B36-8ABC-1CC9C7AD3258}" destId="{D6D0EF06-B33A-46E7-BCE4-F346E1814ABB}" srcOrd="3" destOrd="0" parTransId="{DF8C75D1-523B-4DCA-9F8A-94A8853C071F}" sibTransId="{7FF772AE-36B9-42C0-9CBB-CD0BC1531985}"/>
    <dgm:cxn modelId="{2412D102-4BBA-4918-A574-9F435DFCE382}" type="presOf" srcId="{D6D0EF06-B33A-46E7-BCE4-F346E1814ABB}" destId="{930EE67F-2743-46E3-BA75-35CA34BA1C31}" srcOrd="0" destOrd="0" presId="urn:microsoft.com/office/officeart/2005/8/layout/radial6"/>
    <dgm:cxn modelId="{F94DFD34-9CD7-481D-A704-5D7805149157}" type="presParOf" srcId="{137180CC-F9A7-4073-B578-C446E24D9181}" destId="{A8852DE8-9B4B-4663-AA2B-E06ED2BC5CEE}" srcOrd="0" destOrd="0" presId="urn:microsoft.com/office/officeart/2005/8/layout/radial6"/>
    <dgm:cxn modelId="{68F289F3-97E8-4938-87ED-358AC044ECBA}" type="presParOf" srcId="{137180CC-F9A7-4073-B578-C446E24D9181}" destId="{B3ABFAD5-1D43-45FB-B815-1189235D4D67}" srcOrd="1" destOrd="0" presId="urn:microsoft.com/office/officeart/2005/8/layout/radial6"/>
    <dgm:cxn modelId="{D46F6315-A1B3-46C2-BD27-900FE52C81D6}" type="presParOf" srcId="{137180CC-F9A7-4073-B578-C446E24D9181}" destId="{37D223E9-56D4-482D-B6FA-254448633B80}" srcOrd="2" destOrd="0" presId="urn:microsoft.com/office/officeart/2005/8/layout/radial6"/>
    <dgm:cxn modelId="{9E1D49EB-2977-4341-9940-3AD660BF91DA}" type="presParOf" srcId="{137180CC-F9A7-4073-B578-C446E24D9181}" destId="{8CD50E73-383C-409F-B415-094E7CCD5121}" srcOrd="3" destOrd="0" presId="urn:microsoft.com/office/officeart/2005/8/layout/radial6"/>
    <dgm:cxn modelId="{89C82084-8782-4DFA-BD7A-FD6CBA19AEDD}" type="presParOf" srcId="{137180CC-F9A7-4073-B578-C446E24D9181}" destId="{4E2D292F-A76F-4EFA-AD3E-F9F40D6D5DAB}" srcOrd="4" destOrd="0" presId="urn:microsoft.com/office/officeart/2005/8/layout/radial6"/>
    <dgm:cxn modelId="{9E02095B-045F-4DAB-B081-7C10C7687BF7}" type="presParOf" srcId="{137180CC-F9A7-4073-B578-C446E24D9181}" destId="{9021568E-6D4C-488D-AC17-55E399FE93DD}" srcOrd="5" destOrd="0" presId="urn:microsoft.com/office/officeart/2005/8/layout/radial6"/>
    <dgm:cxn modelId="{F1663855-A68E-429C-8A4C-B12365E03430}" type="presParOf" srcId="{137180CC-F9A7-4073-B578-C446E24D9181}" destId="{5B4D5900-DD2B-481A-8FC7-5D252D1F9998}" srcOrd="6" destOrd="0" presId="urn:microsoft.com/office/officeart/2005/8/layout/radial6"/>
    <dgm:cxn modelId="{36533AC3-1596-420E-ACD3-EE3EAB010C86}" type="presParOf" srcId="{137180CC-F9A7-4073-B578-C446E24D9181}" destId="{5D9A59E0-3C5B-4317-930E-10F2E0B601C3}" srcOrd="7" destOrd="0" presId="urn:microsoft.com/office/officeart/2005/8/layout/radial6"/>
    <dgm:cxn modelId="{EB631FCD-1BBD-49A4-837A-54F76E041A7E}" type="presParOf" srcId="{137180CC-F9A7-4073-B578-C446E24D9181}" destId="{18C47613-CCA0-4263-AE8E-016456847C2E}" srcOrd="8" destOrd="0" presId="urn:microsoft.com/office/officeart/2005/8/layout/radial6"/>
    <dgm:cxn modelId="{E93EEE18-CB26-49FA-B3B8-B62B96F625B9}" type="presParOf" srcId="{137180CC-F9A7-4073-B578-C446E24D9181}" destId="{46B09112-F2D2-4F63-9863-88D632EDBFC7}" srcOrd="9" destOrd="0" presId="urn:microsoft.com/office/officeart/2005/8/layout/radial6"/>
    <dgm:cxn modelId="{F46AD830-F1C2-4D11-A8A5-5EB13DEB21DB}" type="presParOf" srcId="{137180CC-F9A7-4073-B578-C446E24D9181}" destId="{930EE67F-2743-46E3-BA75-35CA34BA1C31}" srcOrd="10" destOrd="0" presId="urn:microsoft.com/office/officeart/2005/8/layout/radial6"/>
    <dgm:cxn modelId="{0376BA66-A76F-40F2-802E-DD7BDB1E3F06}" type="presParOf" srcId="{137180CC-F9A7-4073-B578-C446E24D9181}" destId="{BF7016AF-F68F-44AD-A14A-35F13491A12F}" srcOrd="11" destOrd="0" presId="urn:microsoft.com/office/officeart/2005/8/layout/radial6"/>
    <dgm:cxn modelId="{34BA267E-23D4-4084-8A95-A4EC3D328B7E}" type="presParOf" srcId="{137180CC-F9A7-4073-B578-C446E24D9181}" destId="{2FE3AF8D-BBD5-419B-912E-330CBD4506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9492B-318C-4726-8DFB-0FCC6B8D096A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89CB241-4054-4E4D-99BA-0C6A4FAC5220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La distribution d’eau </a:t>
          </a:r>
          <a:endParaRPr lang="fr-FR" sz="1800" b="1" dirty="0"/>
        </a:p>
      </dgm:t>
    </dgm:pt>
    <dgm:pt modelId="{C5FAFF35-1326-4572-80F0-8A35C43E65A2}" type="parTrans" cxnId="{B0909AB5-DC4E-449F-B2D0-2EA5238BF45C}">
      <dgm:prSet/>
      <dgm:spPr/>
      <dgm:t>
        <a:bodyPr/>
        <a:lstStyle/>
        <a:p>
          <a:endParaRPr lang="fr-FR" sz="1200"/>
        </a:p>
      </dgm:t>
    </dgm:pt>
    <dgm:pt modelId="{A55FE7B2-7427-4585-8268-DB5E1D023046}" type="sibTrans" cxnId="{B0909AB5-DC4E-449F-B2D0-2EA5238BF45C}">
      <dgm:prSet/>
      <dgm:spPr/>
      <dgm:t>
        <a:bodyPr/>
        <a:lstStyle/>
        <a:p>
          <a:endParaRPr lang="fr-FR" sz="1200"/>
        </a:p>
      </dgm:t>
    </dgm:pt>
    <dgm:pt modelId="{97D7AA9D-6B1A-475B-87AA-E424B37BD3AB}">
      <dgm:prSet phldrT="[Texte]"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Responsable d’exploitation eau potable</a:t>
          </a:r>
          <a:endParaRPr lang="fr-FR" sz="1400" i="1" dirty="0">
            <a:latin typeface="Arial" pitchFamily="34" charset="0"/>
            <a:cs typeface="Arial" pitchFamily="34" charset="0"/>
          </a:endParaRPr>
        </a:p>
      </dgm:t>
    </dgm:pt>
    <dgm:pt modelId="{F7E39FB2-97C7-4FB0-853F-B1FFC0A35C1C}" type="parTrans" cxnId="{96018BCA-9000-41C5-A2C1-206125C996F4}">
      <dgm:prSet/>
      <dgm:spPr/>
      <dgm:t>
        <a:bodyPr/>
        <a:lstStyle/>
        <a:p>
          <a:endParaRPr lang="fr-FR" sz="1200"/>
        </a:p>
      </dgm:t>
    </dgm:pt>
    <dgm:pt modelId="{109E3965-0CEA-4B4A-A24E-975964CAE37A}" type="sibTrans" cxnId="{96018BCA-9000-41C5-A2C1-206125C996F4}">
      <dgm:prSet/>
      <dgm:spPr/>
      <dgm:t>
        <a:bodyPr/>
        <a:lstStyle/>
        <a:p>
          <a:endParaRPr lang="fr-FR" sz="1200"/>
        </a:p>
      </dgm:t>
    </dgm:pt>
    <dgm:pt modelId="{6F408398-C855-4424-927E-7B3D4F851566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L’assainissement des eaux usées </a:t>
          </a:r>
          <a:endParaRPr lang="fr-FR" sz="1800" b="1" dirty="0"/>
        </a:p>
      </dgm:t>
    </dgm:pt>
    <dgm:pt modelId="{D98A894C-FC4A-42EB-AA8A-F86CF98D0DB0}" type="parTrans" cxnId="{CFCFE203-8CE4-4774-855C-B2C9CCA0BB5D}">
      <dgm:prSet/>
      <dgm:spPr/>
      <dgm:t>
        <a:bodyPr/>
        <a:lstStyle/>
        <a:p>
          <a:endParaRPr lang="fr-FR" sz="1200"/>
        </a:p>
      </dgm:t>
    </dgm:pt>
    <dgm:pt modelId="{D35FC6A9-2C6B-4DFF-A75C-394FF0E75A8F}" type="sibTrans" cxnId="{CFCFE203-8CE4-4774-855C-B2C9CCA0BB5D}">
      <dgm:prSet/>
      <dgm:spPr/>
      <dgm:t>
        <a:bodyPr/>
        <a:lstStyle/>
        <a:p>
          <a:endParaRPr lang="fr-FR" sz="1200"/>
        </a:p>
      </dgm:t>
    </dgm:pt>
    <dgm:pt modelId="{3872D8FE-15D3-4F44-9CA0-C0703C9C8535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La recherche et contrôle de qualité 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E1C8E4F3-CDBB-43E6-8134-13F07BFCB530}" type="parTrans" cxnId="{78FDD310-D80D-4332-9165-D830763E34B5}">
      <dgm:prSet/>
      <dgm:spPr/>
      <dgm:t>
        <a:bodyPr/>
        <a:lstStyle/>
        <a:p>
          <a:endParaRPr lang="fr-FR" sz="1200"/>
        </a:p>
      </dgm:t>
    </dgm:pt>
    <dgm:pt modelId="{DEB8AE95-185F-4731-BE7D-D6CB4AB01D9E}" type="sibTrans" cxnId="{78FDD310-D80D-4332-9165-D830763E34B5}">
      <dgm:prSet/>
      <dgm:spPr/>
      <dgm:t>
        <a:bodyPr/>
        <a:lstStyle/>
        <a:p>
          <a:endParaRPr lang="fr-FR" sz="1200"/>
        </a:p>
      </dgm:t>
    </dgm:pt>
    <dgm:pt modelId="{C61458F7-53F6-48FC-8FCA-58957A414290}">
      <dgm:prSet phldrT="[Texte]"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Responsable du contrôle des eaux</a:t>
          </a:r>
          <a:endParaRPr lang="fr-FR" sz="1400" i="1" dirty="0">
            <a:latin typeface="Arial" pitchFamily="34" charset="0"/>
            <a:cs typeface="Arial" pitchFamily="34" charset="0"/>
          </a:endParaRPr>
        </a:p>
      </dgm:t>
    </dgm:pt>
    <dgm:pt modelId="{4767B87C-8997-4C5A-9F90-1FEBAE4245C6}" type="parTrans" cxnId="{CEEA65AB-B12A-44B5-B163-CABFB1AEB657}">
      <dgm:prSet/>
      <dgm:spPr/>
      <dgm:t>
        <a:bodyPr/>
        <a:lstStyle/>
        <a:p>
          <a:endParaRPr lang="fr-FR" sz="1200"/>
        </a:p>
      </dgm:t>
    </dgm:pt>
    <dgm:pt modelId="{1DFABAA4-CBAD-4D81-9930-881751C072E8}" type="sibTrans" cxnId="{CEEA65AB-B12A-44B5-B163-CABFB1AEB657}">
      <dgm:prSet/>
      <dgm:spPr/>
      <dgm:t>
        <a:bodyPr/>
        <a:lstStyle/>
        <a:p>
          <a:endParaRPr lang="fr-FR" sz="1200"/>
        </a:p>
      </dgm:t>
    </dgm:pt>
    <dgm:pt modelId="{60146BE9-F964-4C41-9D6A-7393174F5C4A}">
      <dgm:prSet custT="1"/>
      <dgm:spPr/>
      <dgm:t>
        <a:bodyPr/>
        <a:lstStyle/>
        <a:p>
          <a:r>
            <a:rPr lang="fr-FR" sz="1400" i="1" smtClean="0">
              <a:latin typeface="Arial" pitchFamily="34" charset="0"/>
              <a:cs typeface="Arial" pitchFamily="34" charset="0"/>
            </a:rPr>
            <a:t>Chef d’équipe production en eau potable</a:t>
          </a:r>
          <a:endParaRPr lang="fr-FR" sz="1400" i="1" dirty="0" smtClean="0">
            <a:latin typeface="Arial" pitchFamily="34" charset="0"/>
            <a:cs typeface="Arial" pitchFamily="34" charset="0"/>
          </a:endParaRPr>
        </a:p>
      </dgm:t>
    </dgm:pt>
    <dgm:pt modelId="{A656D02A-4EEB-46C7-9776-DDA0C3AB61D8}" type="parTrans" cxnId="{785B4AD6-6F2F-4D0B-AE2C-56A289568C4D}">
      <dgm:prSet/>
      <dgm:spPr/>
      <dgm:t>
        <a:bodyPr/>
        <a:lstStyle/>
        <a:p>
          <a:endParaRPr lang="fr-FR" sz="1200"/>
        </a:p>
      </dgm:t>
    </dgm:pt>
    <dgm:pt modelId="{26013133-B3B0-454F-8B92-B15C85E4FB40}" type="sibTrans" cxnId="{785B4AD6-6F2F-4D0B-AE2C-56A289568C4D}">
      <dgm:prSet/>
      <dgm:spPr/>
      <dgm:t>
        <a:bodyPr/>
        <a:lstStyle/>
        <a:p>
          <a:endParaRPr lang="fr-FR" sz="1200"/>
        </a:p>
      </dgm:t>
    </dgm:pt>
    <dgm:pt modelId="{E235C946-1B27-434F-A693-A6E8AEA3F186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Electromécanicien</a:t>
          </a:r>
        </a:p>
      </dgm:t>
    </dgm:pt>
    <dgm:pt modelId="{FBFD102D-F18B-49A5-93A1-629F639D34E0}" type="parTrans" cxnId="{696E24B6-0DE9-4B68-9CB9-A34EBCEA0BFA}">
      <dgm:prSet/>
      <dgm:spPr/>
      <dgm:t>
        <a:bodyPr/>
        <a:lstStyle/>
        <a:p>
          <a:endParaRPr lang="fr-FR" sz="1200"/>
        </a:p>
      </dgm:t>
    </dgm:pt>
    <dgm:pt modelId="{3558347A-F3AE-4997-9982-FE3DAEF23CF7}" type="sibTrans" cxnId="{696E24B6-0DE9-4B68-9CB9-A34EBCEA0BFA}">
      <dgm:prSet/>
      <dgm:spPr/>
      <dgm:t>
        <a:bodyPr/>
        <a:lstStyle/>
        <a:p>
          <a:endParaRPr lang="fr-FR" sz="1200"/>
        </a:p>
      </dgm:t>
    </dgm:pt>
    <dgm:pt modelId="{2BDE4F24-6F4F-4B0B-B658-17EAC5FCC965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Agent d’exploitation des usines d’eau potable</a:t>
          </a:r>
        </a:p>
      </dgm:t>
    </dgm:pt>
    <dgm:pt modelId="{2C413B3A-6154-4FDD-B266-407EC1763DEB}" type="parTrans" cxnId="{13B32D2B-B0A2-40D4-898E-CA7473808078}">
      <dgm:prSet/>
      <dgm:spPr/>
      <dgm:t>
        <a:bodyPr/>
        <a:lstStyle/>
        <a:p>
          <a:endParaRPr lang="fr-FR" sz="1200"/>
        </a:p>
      </dgm:t>
    </dgm:pt>
    <dgm:pt modelId="{64333317-BBD5-424C-94F0-43293EFAA190}" type="sibTrans" cxnId="{13B32D2B-B0A2-40D4-898E-CA7473808078}">
      <dgm:prSet/>
      <dgm:spPr/>
      <dgm:t>
        <a:bodyPr/>
        <a:lstStyle/>
        <a:p>
          <a:endParaRPr lang="fr-FR" sz="1200"/>
        </a:p>
      </dgm:t>
    </dgm:pt>
    <dgm:pt modelId="{F15FC3E2-0452-419A-BCF4-5AFBBECC7F00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Technicien de distribution d’eau potable</a:t>
          </a:r>
        </a:p>
      </dgm:t>
    </dgm:pt>
    <dgm:pt modelId="{92532062-5305-4024-BDC8-4E8EEA49D700}" type="parTrans" cxnId="{CD9D955D-AD27-4449-AD16-28A8B8D0AA12}">
      <dgm:prSet/>
      <dgm:spPr/>
      <dgm:t>
        <a:bodyPr/>
        <a:lstStyle/>
        <a:p>
          <a:endParaRPr lang="fr-FR" sz="1200"/>
        </a:p>
      </dgm:t>
    </dgm:pt>
    <dgm:pt modelId="{9F1D796B-B239-4182-B2BC-5417F90C0119}" type="sibTrans" cxnId="{CD9D955D-AD27-4449-AD16-28A8B8D0AA12}">
      <dgm:prSet/>
      <dgm:spPr/>
      <dgm:t>
        <a:bodyPr/>
        <a:lstStyle/>
        <a:p>
          <a:endParaRPr lang="fr-FR" sz="1200"/>
        </a:p>
      </dgm:t>
    </dgm:pt>
    <dgm:pt modelId="{8F2B5F4D-E0EB-45D0-BA3F-0BD934230425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Agent des réseaux</a:t>
          </a:r>
        </a:p>
      </dgm:t>
    </dgm:pt>
    <dgm:pt modelId="{34153B83-8C76-4A06-84FC-3E91D9FE4285}" type="parTrans" cxnId="{A621A32A-1E86-4ECB-A470-CC4AD63D23AE}">
      <dgm:prSet/>
      <dgm:spPr/>
      <dgm:t>
        <a:bodyPr/>
        <a:lstStyle/>
        <a:p>
          <a:endParaRPr lang="fr-FR" sz="1200"/>
        </a:p>
      </dgm:t>
    </dgm:pt>
    <dgm:pt modelId="{DE65A4C7-C94D-4885-A6FF-DE7BE93C9F90}" type="sibTrans" cxnId="{A621A32A-1E86-4ECB-A470-CC4AD63D23AE}">
      <dgm:prSet/>
      <dgm:spPr/>
      <dgm:t>
        <a:bodyPr/>
        <a:lstStyle/>
        <a:p>
          <a:endParaRPr lang="fr-FR" sz="1200"/>
        </a:p>
      </dgm:t>
    </dgm:pt>
    <dgm:pt modelId="{F8CDD5D0-7E0B-463B-8069-2FDDEA018CAD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Responsable d’exploitation assainissement </a:t>
          </a:r>
        </a:p>
      </dgm:t>
    </dgm:pt>
    <dgm:pt modelId="{41EC3A71-1FFA-4B87-A947-B0C81150ED50}" type="parTrans" cxnId="{C4C7BA8B-2700-4E79-8F45-0525883889A1}">
      <dgm:prSet/>
      <dgm:spPr/>
      <dgm:t>
        <a:bodyPr/>
        <a:lstStyle/>
        <a:p>
          <a:endParaRPr lang="fr-FR" sz="1200"/>
        </a:p>
      </dgm:t>
    </dgm:pt>
    <dgm:pt modelId="{D5671E5C-AA50-4F31-99C7-7B0727898BCA}" type="sibTrans" cxnId="{C4C7BA8B-2700-4E79-8F45-0525883889A1}">
      <dgm:prSet/>
      <dgm:spPr/>
      <dgm:t>
        <a:bodyPr/>
        <a:lstStyle/>
        <a:p>
          <a:endParaRPr lang="fr-FR" sz="1200"/>
        </a:p>
      </dgm:t>
    </dgm:pt>
    <dgm:pt modelId="{53115EE5-DA13-431B-BF1C-80F139C7BC0A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Chef d’équipe des stations d’épuration</a:t>
          </a:r>
          <a:endParaRPr lang="fr-FR" sz="1400" i="1" dirty="0">
            <a:latin typeface="Arial" pitchFamily="34" charset="0"/>
            <a:cs typeface="Arial" pitchFamily="34" charset="0"/>
          </a:endParaRPr>
        </a:p>
      </dgm:t>
    </dgm:pt>
    <dgm:pt modelId="{DB679BFD-A8A7-4753-99C6-C561D5802261}" type="parTrans" cxnId="{BF5CE098-61C8-469D-9471-81EB9AC0A5C0}">
      <dgm:prSet/>
      <dgm:spPr/>
      <dgm:t>
        <a:bodyPr/>
        <a:lstStyle/>
        <a:p>
          <a:endParaRPr lang="fr-FR" sz="1200"/>
        </a:p>
      </dgm:t>
    </dgm:pt>
    <dgm:pt modelId="{CDF698A2-CBC9-4710-B78C-D51C5C250839}" type="sibTrans" cxnId="{BF5CE098-61C8-469D-9471-81EB9AC0A5C0}">
      <dgm:prSet/>
      <dgm:spPr/>
      <dgm:t>
        <a:bodyPr/>
        <a:lstStyle/>
        <a:p>
          <a:endParaRPr lang="fr-FR" sz="1200"/>
        </a:p>
      </dgm:t>
    </dgm:pt>
    <dgm:pt modelId="{E4C0517C-1906-4C74-9154-0F7C45CAEDE5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Electromécanicien</a:t>
          </a:r>
          <a:endParaRPr lang="fr-FR" sz="1400" i="1" dirty="0">
            <a:latin typeface="Arial" pitchFamily="34" charset="0"/>
            <a:cs typeface="Arial" pitchFamily="34" charset="0"/>
          </a:endParaRPr>
        </a:p>
      </dgm:t>
    </dgm:pt>
    <dgm:pt modelId="{1740C08A-B559-4DFC-8124-536D371BB595}" type="parTrans" cxnId="{D2613591-0797-4974-A256-55DE930A8584}">
      <dgm:prSet/>
      <dgm:spPr/>
      <dgm:t>
        <a:bodyPr/>
        <a:lstStyle/>
        <a:p>
          <a:endParaRPr lang="fr-FR" sz="1200"/>
        </a:p>
      </dgm:t>
    </dgm:pt>
    <dgm:pt modelId="{0DABC645-13E5-4466-AB0F-FA181655434C}" type="sibTrans" cxnId="{D2613591-0797-4974-A256-55DE930A8584}">
      <dgm:prSet/>
      <dgm:spPr/>
      <dgm:t>
        <a:bodyPr/>
        <a:lstStyle/>
        <a:p>
          <a:endParaRPr lang="fr-FR" sz="1200"/>
        </a:p>
      </dgm:t>
    </dgm:pt>
    <dgm:pt modelId="{11687FF0-A36A-4E8A-B8A5-A984F552154B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 Agent chargé de la déshydratation des boues urbaines</a:t>
          </a:r>
        </a:p>
      </dgm:t>
    </dgm:pt>
    <dgm:pt modelId="{76DF2C83-DC43-40E8-88F1-ADA4FA7838C6}" type="parTrans" cxnId="{05FDD262-493C-41D4-A15B-3F3267F615C8}">
      <dgm:prSet/>
      <dgm:spPr/>
      <dgm:t>
        <a:bodyPr/>
        <a:lstStyle/>
        <a:p>
          <a:endParaRPr lang="fr-FR" sz="1200"/>
        </a:p>
      </dgm:t>
    </dgm:pt>
    <dgm:pt modelId="{82BFFA7C-4929-4A12-A48C-BFC6D50C1983}" type="sibTrans" cxnId="{05FDD262-493C-41D4-A15B-3F3267F615C8}">
      <dgm:prSet/>
      <dgm:spPr/>
      <dgm:t>
        <a:bodyPr/>
        <a:lstStyle/>
        <a:p>
          <a:endParaRPr lang="fr-FR" sz="1200"/>
        </a:p>
      </dgm:t>
    </dgm:pt>
    <dgm:pt modelId="{0912DF52-3FBF-42EE-B9A1-9C7B96D8BA27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Technicien contrôle assainissement</a:t>
          </a:r>
        </a:p>
      </dgm:t>
    </dgm:pt>
    <dgm:pt modelId="{BDFD40A1-8A7F-4877-A400-8377114A7344}" type="parTrans" cxnId="{FAB829AD-9BA1-4026-96CD-3BC144F141E9}">
      <dgm:prSet/>
      <dgm:spPr/>
      <dgm:t>
        <a:bodyPr/>
        <a:lstStyle/>
        <a:p>
          <a:endParaRPr lang="fr-FR" sz="1200"/>
        </a:p>
      </dgm:t>
    </dgm:pt>
    <dgm:pt modelId="{A85255D4-9FCF-4100-B245-E02E01720D19}" type="sibTrans" cxnId="{FAB829AD-9BA1-4026-96CD-3BC144F141E9}">
      <dgm:prSet/>
      <dgm:spPr/>
      <dgm:t>
        <a:bodyPr/>
        <a:lstStyle/>
        <a:p>
          <a:endParaRPr lang="fr-FR" sz="1200"/>
        </a:p>
      </dgm:t>
    </dgm:pt>
    <dgm:pt modelId="{F3FBC931-D8A4-46EF-A716-77546650FF0B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Technicien contrôle eau potable</a:t>
          </a:r>
        </a:p>
      </dgm:t>
    </dgm:pt>
    <dgm:pt modelId="{009E46D4-6781-4AAF-9B9E-A06CFBAEC39A}" type="parTrans" cxnId="{0B4C1980-B607-4096-9B4F-27DE682DE323}">
      <dgm:prSet/>
      <dgm:spPr/>
      <dgm:t>
        <a:bodyPr/>
        <a:lstStyle/>
        <a:p>
          <a:endParaRPr lang="fr-FR" sz="1200"/>
        </a:p>
      </dgm:t>
    </dgm:pt>
    <dgm:pt modelId="{8435BA78-7890-4B72-B57F-7B51A2E2D869}" type="sibTrans" cxnId="{0B4C1980-B607-4096-9B4F-27DE682DE323}">
      <dgm:prSet/>
      <dgm:spPr/>
      <dgm:t>
        <a:bodyPr/>
        <a:lstStyle/>
        <a:p>
          <a:endParaRPr lang="fr-FR" sz="1200"/>
        </a:p>
      </dgm:t>
    </dgm:pt>
    <dgm:pt modelId="{20D8C0AD-00BE-4200-B42D-52B26762B60E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Technicien d’assainissement non collectif</a:t>
          </a:r>
        </a:p>
      </dgm:t>
    </dgm:pt>
    <dgm:pt modelId="{1A2044DB-FA28-48B2-85E8-B3C394AA9E49}" type="parTrans" cxnId="{3F498272-CB2B-4808-B1F4-62C3E7E20834}">
      <dgm:prSet/>
      <dgm:spPr/>
      <dgm:t>
        <a:bodyPr/>
        <a:lstStyle/>
        <a:p>
          <a:endParaRPr lang="fr-FR" sz="1200"/>
        </a:p>
      </dgm:t>
    </dgm:pt>
    <dgm:pt modelId="{E2DAAAB0-E46C-43C2-853B-2C985EF86AE7}" type="sibTrans" cxnId="{3F498272-CB2B-4808-B1F4-62C3E7E20834}">
      <dgm:prSet/>
      <dgm:spPr/>
      <dgm:t>
        <a:bodyPr/>
        <a:lstStyle/>
        <a:p>
          <a:endParaRPr lang="fr-FR" sz="1200"/>
        </a:p>
      </dgm:t>
    </dgm:pt>
    <dgm:pt modelId="{0E0FE77E-F403-4121-9EA4-960383B044F2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Laborantin</a:t>
          </a:r>
        </a:p>
      </dgm:t>
    </dgm:pt>
    <dgm:pt modelId="{0553424C-498B-4E7B-807A-36183D4CB599}" type="parTrans" cxnId="{C500149D-2BC7-437C-AF16-29D1309BD02E}">
      <dgm:prSet/>
      <dgm:spPr/>
      <dgm:t>
        <a:bodyPr/>
        <a:lstStyle/>
        <a:p>
          <a:endParaRPr lang="fr-FR" sz="1200"/>
        </a:p>
      </dgm:t>
    </dgm:pt>
    <dgm:pt modelId="{7D19D8DA-8FAA-47D1-A8C6-E7E55AC3E124}" type="sibTrans" cxnId="{C500149D-2BC7-437C-AF16-29D1309BD02E}">
      <dgm:prSet/>
      <dgm:spPr/>
      <dgm:t>
        <a:bodyPr/>
        <a:lstStyle/>
        <a:p>
          <a:endParaRPr lang="fr-FR" sz="1200"/>
        </a:p>
      </dgm:t>
    </dgm:pt>
    <dgm:pt modelId="{33A2C419-20D0-4DA5-B482-5ABB8723432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La mise en œuvre générale des services </a:t>
          </a:r>
        </a:p>
      </dgm:t>
    </dgm:pt>
    <dgm:pt modelId="{2C2631EE-DFCF-4F92-B8E9-7ECDFF1A6904}" type="parTrans" cxnId="{5BA6E947-45EA-495A-B57F-13BB066B495F}">
      <dgm:prSet/>
      <dgm:spPr/>
      <dgm:t>
        <a:bodyPr/>
        <a:lstStyle/>
        <a:p>
          <a:endParaRPr lang="fr-FR" sz="1200"/>
        </a:p>
      </dgm:t>
    </dgm:pt>
    <dgm:pt modelId="{9600C4F1-B9C5-48FF-A812-C953DD3682B5}" type="sibTrans" cxnId="{5BA6E947-45EA-495A-B57F-13BB066B495F}">
      <dgm:prSet/>
      <dgm:spPr/>
      <dgm:t>
        <a:bodyPr/>
        <a:lstStyle/>
        <a:p>
          <a:endParaRPr lang="fr-FR" sz="1200"/>
        </a:p>
      </dgm:t>
    </dgm:pt>
    <dgm:pt modelId="{682D712F-3CED-408B-B363-0895C999198E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Informaticiens</a:t>
          </a:r>
        </a:p>
      </dgm:t>
    </dgm:pt>
    <dgm:pt modelId="{0A8D55B1-6ADC-4D5F-9223-5FEF219EBF6F}" type="parTrans" cxnId="{FD21A82D-6193-43CD-9524-35AEF241BDBB}">
      <dgm:prSet/>
      <dgm:spPr/>
      <dgm:t>
        <a:bodyPr/>
        <a:lstStyle/>
        <a:p>
          <a:endParaRPr lang="fr-FR" sz="1200"/>
        </a:p>
      </dgm:t>
    </dgm:pt>
    <dgm:pt modelId="{BBE1436F-526C-4D04-927C-215148A96FE6}" type="sibTrans" cxnId="{FD21A82D-6193-43CD-9524-35AEF241BDBB}">
      <dgm:prSet/>
      <dgm:spPr/>
      <dgm:t>
        <a:bodyPr/>
        <a:lstStyle/>
        <a:p>
          <a:endParaRPr lang="fr-FR" sz="1200"/>
        </a:p>
      </dgm:t>
    </dgm:pt>
    <dgm:pt modelId="{2C120846-CF55-4433-9D32-41B9378E521A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Chargé de clientèle</a:t>
          </a:r>
        </a:p>
      </dgm:t>
    </dgm:pt>
    <dgm:pt modelId="{94726A3D-FD35-4EEE-BF96-1B6BDF32D719}" type="parTrans" cxnId="{55B27DF2-7B68-48A1-AA41-5C36E7EA4679}">
      <dgm:prSet/>
      <dgm:spPr/>
      <dgm:t>
        <a:bodyPr/>
        <a:lstStyle/>
        <a:p>
          <a:endParaRPr lang="fr-FR" sz="1200"/>
        </a:p>
      </dgm:t>
    </dgm:pt>
    <dgm:pt modelId="{59DF5D70-304C-4705-B46E-2D9B061E9D37}" type="sibTrans" cxnId="{55B27DF2-7B68-48A1-AA41-5C36E7EA4679}">
      <dgm:prSet/>
      <dgm:spPr/>
      <dgm:t>
        <a:bodyPr/>
        <a:lstStyle/>
        <a:p>
          <a:endParaRPr lang="fr-FR" sz="1200"/>
        </a:p>
      </dgm:t>
    </dgm:pt>
    <dgm:pt modelId="{5DBF7C88-CEC5-40C3-8F09-ACA1C3E7DE6C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Releveurs de compteurs</a:t>
          </a:r>
        </a:p>
      </dgm:t>
    </dgm:pt>
    <dgm:pt modelId="{478F1C49-D73F-4D14-826D-A2933E083A0B}" type="parTrans" cxnId="{7D681725-6094-44FC-8E49-E7DF97203BF6}">
      <dgm:prSet/>
      <dgm:spPr/>
      <dgm:t>
        <a:bodyPr/>
        <a:lstStyle/>
        <a:p>
          <a:endParaRPr lang="fr-FR" sz="1200"/>
        </a:p>
      </dgm:t>
    </dgm:pt>
    <dgm:pt modelId="{553EC7C5-24AA-4298-9CAB-4D929DD32892}" type="sibTrans" cxnId="{7D681725-6094-44FC-8E49-E7DF97203BF6}">
      <dgm:prSet/>
      <dgm:spPr/>
      <dgm:t>
        <a:bodyPr/>
        <a:lstStyle/>
        <a:p>
          <a:endParaRPr lang="fr-FR" sz="1200"/>
        </a:p>
      </dgm:t>
    </dgm:pt>
    <dgm:pt modelId="{3D8D4449-D600-4C7A-888C-B2C9AB25CD05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Agent chargé de l’inspection </a:t>
          </a:r>
          <a:r>
            <a:rPr lang="fr-FR" sz="1400" i="1" smtClean="0">
              <a:latin typeface="Arial" pitchFamily="34" charset="0"/>
              <a:cs typeface="Arial" pitchFamily="34" charset="0"/>
            </a:rPr>
            <a:t>vidéo des réseaux</a:t>
          </a:r>
          <a:endParaRPr lang="fr-FR" sz="1400" i="1" dirty="0" smtClean="0">
            <a:latin typeface="Arial" pitchFamily="34" charset="0"/>
            <a:cs typeface="Arial" pitchFamily="34" charset="0"/>
          </a:endParaRPr>
        </a:p>
      </dgm:t>
    </dgm:pt>
    <dgm:pt modelId="{4522258D-E440-4B48-8489-1579C9775F80}" type="parTrans" cxnId="{D1D61B2A-5CD3-461B-8747-73D677E07DF2}">
      <dgm:prSet/>
      <dgm:spPr/>
      <dgm:t>
        <a:bodyPr/>
        <a:lstStyle/>
        <a:p>
          <a:endParaRPr lang="fr-FR" sz="1200"/>
        </a:p>
      </dgm:t>
    </dgm:pt>
    <dgm:pt modelId="{35A534C6-50C5-4A36-9E7B-B653CE51209A}" type="sibTrans" cxnId="{D1D61B2A-5CD3-461B-8747-73D677E07DF2}">
      <dgm:prSet/>
      <dgm:spPr/>
      <dgm:t>
        <a:bodyPr/>
        <a:lstStyle/>
        <a:p>
          <a:endParaRPr lang="fr-FR" sz="1200"/>
        </a:p>
      </dgm:t>
    </dgm:pt>
    <dgm:pt modelId="{7FEE8E88-1585-42A3-B0A2-7D13D5FAA3AC}">
      <dgm:prSet custT="1"/>
      <dgm:spPr/>
      <dgm:t>
        <a:bodyPr/>
        <a:lstStyle/>
        <a:p>
          <a:r>
            <a:rPr lang="fr-FR" sz="1400" i="1" dirty="0" smtClean="0">
              <a:latin typeface="Arial" pitchFamily="34" charset="0"/>
              <a:cs typeface="Arial" pitchFamily="34" charset="0"/>
            </a:rPr>
            <a:t>Magasinier </a:t>
          </a:r>
          <a:endParaRPr lang="fr-FR" sz="1400" i="1" dirty="0">
            <a:latin typeface="Arial" pitchFamily="34" charset="0"/>
            <a:cs typeface="Arial" pitchFamily="34" charset="0"/>
          </a:endParaRPr>
        </a:p>
      </dgm:t>
    </dgm:pt>
    <dgm:pt modelId="{45D6717E-F60A-4F3A-B71F-F6A65132F73C}" type="parTrans" cxnId="{30C06D34-F516-4EEB-9B22-4867ACE0A1BE}">
      <dgm:prSet/>
      <dgm:spPr/>
      <dgm:t>
        <a:bodyPr/>
        <a:lstStyle/>
        <a:p>
          <a:endParaRPr lang="fr-FR" sz="1200"/>
        </a:p>
      </dgm:t>
    </dgm:pt>
    <dgm:pt modelId="{FE138782-5A71-42A9-992D-C13B30DDB554}" type="sibTrans" cxnId="{30C06D34-F516-4EEB-9B22-4867ACE0A1BE}">
      <dgm:prSet/>
      <dgm:spPr/>
      <dgm:t>
        <a:bodyPr/>
        <a:lstStyle/>
        <a:p>
          <a:endParaRPr lang="fr-FR" sz="1200"/>
        </a:p>
      </dgm:t>
    </dgm:pt>
    <dgm:pt modelId="{7278EC93-840A-4253-9A1F-D2073FEDD0CE}" type="pres">
      <dgm:prSet presAssocID="{A189492B-318C-4726-8DFB-0FCC6B8D09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2AD65C-3924-4666-83BB-5F29FE9C3D1F}" type="pres">
      <dgm:prSet presAssocID="{689CB241-4054-4E4D-99BA-0C6A4FAC5220}" presName="linNode" presStyleCnt="0"/>
      <dgm:spPr/>
    </dgm:pt>
    <dgm:pt modelId="{FBBE83E3-EFC2-4A69-AA8B-C4E06B7EC26B}" type="pres">
      <dgm:prSet presAssocID="{689CB241-4054-4E4D-99BA-0C6A4FAC5220}" presName="parentText" presStyleLbl="node1" presStyleIdx="0" presStyleCnt="4" custScaleX="71510" custLinFactNeighborX="-8173" custLinFactNeighborY="49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DD3D34-7D01-42BC-9E80-89153DCFB312}" type="pres">
      <dgm:prSet presAssocID="{689CB241-4054-4E4D-99BA-0C6A4FAC5220}" presName="descendantText" presStyleLbl="alignAccFollowNode1" presStyleIdx="0" presStyleCnt="4" custScaleX="117527" custScaleY="121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52D4E-F92D-4DC2-A8BD-DEECDB5CD4A6}" type="pres">
      <dgm:prSet presAssocID="{A55FE7B2-7427-4585-8268-DB5E1D023046}" presName="sp" presStyleCnt="0"/>
      <dgm:spPr/>
    </dgm:pt>
    <dgm:pt modelId="{1C4A3F69-AE6C-47BF-82FA-69156D0C63A0}" type="pres">
      <dgm:prSet presAssocID="{6F408398-C855-4424-927E-7B3D4F851566}" presName="linNode" presStyleCnt="0"/>
      <dgm:spPr/>
    </dgm:pt>
    <dgm:pt modelId="{5939E759-E213-49D0-B526-66346D5E8665}" type="pres">
      <dgm:prSet presAssocID="{6F408398-C855-4424-927E-7B3D4F851566}" presName="parentText" presStyleLbl="node1" presStyleIdx="1" presStyleCnt="4" custScaleX="71510" custScaleY="88750" custLinFactNeighborX="-8173" custLinFactNeighborY="49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29613C-892E-437B-9B6B-70EB07D98347}" type="pres">
      <dgm:prSet presAssocID="{6F408398-C855-4424-927E-7B3D4F851566}" presName="descendantText" presStyleLbl="alignAccFollowNode1" presStyleIdx="1" presStyleCnt="4" custScaleX="117378" custScaleY="121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DEE3DB-9C08-4814-B5A9-B6186CBD092D}" type="pres">
      <dgm:prSet presAssocID="{D35FC6A9-2C6B-4DFF-A75C-394FF0E75A8F}" presName="sp" presStyleCnt="0"/>
      <dgm:spPr/>
    </dgm:pt>
    <dgm:pt modelId="{FE4A54EB-94BB-46C5-83ED-88789CB07F78}" type="pres">
      <dgm:prSet presAssocID="{3872D8FE-15D3-4F44-9CA0-C0703C9C8535}" presName="linNode" presStyleCnt="0"/>
      <dgm:spPr/>
    </dgm:pt>
    <dgm:pt modelId="{183A44EE-07F7-45D0-962E-1A783C0A541A}" type="pres">
      <dgm:prSet presAssocID="{3872D8FE-15D3-4F44-9CA0-C0703C9C8535}" presName="parentText" presStyleLbl="node1" presStyleIdx="2" presStyleCnt="4" custScaleX="71510" custLinFactNeighborX="-8173" custLinFactNeighborY="49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8FEF3D-D54B-4F76-B259-BD04C033C87A}" type="pres">
      <dgm:prSet presAssocID="{3872D8FE-15D3-4F44-9CA0-C0703C9C8535}" presName="descendantText" presStyleLbl="alignAccFollowNode1" presStyleIdx="2" presStyleCnt="4" custScaleX="117378" custScaleY="121133" custLinFactNeighborX="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F96209-F80C-4C6E-804E-9344698AAAC0}" type="pres">
      <dgm:prSet presAssocID="{DEB8AE95-185F-4731-BE7D-D6CB4AB01D9E}" presName="sp" presStyleCnt="0"/>
      <dgm:spPr/>
    </dgm:pt>
    <dgm:pt modelId="{A470A94B-2AF1-436B-B59A-B34BF27500F8}" type="pres">
      <dgm:prSet presAssocID="{33A2C419-20D0-4DA5-B482-5ABB8723432A}" presName="linNode" presStyleCnt="0"/>
      <dgm:spPr/>
    </dgm:pt>
    <dgm:pt modelId="{7FF403CF-FF01-4EC7-9E4A-4E4B2D932C58}" type="pres">
      <dgm:prSet presAssocID="{33A2C419-20D0-4DA5-B482-5ABB8723432A}" presName="parentText" presStyleLbl="node1" presStyleIdx="3" presStyleCnt="4" custScaleX="71510" custScaleY="87611" custLinFactNeighborX="-17" custLinFactNeighborY="2025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0D46A-BB4C-4F4F-8A3E-7ECD5104B5E5}" type="pres">
      <dgm:prSet presAssocID="{33A2C419-20D0-4DA5-B482-5ABB8723432A}" presName="descendantText" presStyleLbl="alignAccFollowNode1" presStyleIdx="3" presStyleCnt="4" custScaleX="117378" custScaleY="121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C06D34-F516-4EEB-9B22-4867ACE0A1BE}" srcId="{33A2C419-20D0-4DA5-B482-5ABB8723432A}" destId="{7FEE8E88-1585-42A3-B0A2-7D13D5FAA3AC}" srcOrd="4" destOrd="0" parTransId="{45D6717E-F60A-4F3A-B71F-F6A65132F73C}" sibTransId="{FE138782-5A71-42A9-992D-C13B30DDB554}"/>
    <dgm:cxn modelId="{13199EDC-899B-4F55-84C0-49E54EB65C04}" type="presOf" srcId="{3872D8FE-15D3-4F44-9CA0-C0703C9C8535}" destId="{183A44EE-07F7-45D0-962E-1A783C0A541A}" srcOrd="0" destOrd="0" presId="urn:microsoft.com/office/officeart/2005/8/layout/vList5"/>
    <dgm:cxn modelId="{05FDD262-493C-41D4-A15B-3F3267F615C8}" srcId="{6F408398-C855-4424-927E-7B3D4F851566}" destId="{11687FF0-A36A-4E8A-B8A5-A984F552154B}" srcOrd="4" destOrd="0" parTransId="{76DF2C83-DC43-40E8-88F1-ADA4FA7838C6}" sibTransId="{82BFFA7C-4929-4A12-A48C-BFC6D50C1983}"/>
    <dgm:cxn modelId="{CD9D955D-AD27-4449-AD16-28A8B8D0AA12}" srcId="{689CB241-4054-4E4D-99BA-0C6A4FAC5220}" destId="{F15FC3E2-0452-419A-BCF4-5AFBBECC7F00}" srcOrd="4" destOrd="0" parTransId="{92532062-5305-4024-BDC8-4E8EEA49D700}" sibTransId="{9F1D796B-B239-4182-B2BC-5417F90C0119}"/>
    <dgm:cxn modelId="{ADDB7490-8519-4CDF-A644-4DA0DFDAA2A4}" type="presOf" srcId="{33A2C419-20D0-4DA5-B482-5ABB8723432A}" destId="{7FF403CF-FF01-4EC7-9E4A-4E4B2D932C58}" srcOrd="0" destOrd="0" presId="urn:microsoft.com/office/officeart/2005/8/layout/vList5"/>
    <dgm:cxn modelId="{A621A32A-1E86-4ECB-A470-CC4AD63D23AE}" srcId="{6F408398-C855-4424-927E-7B3D4F851566}" destId="{8F2B5F4D-E0EB-45D0-BA3F-0BD934230425}" srcOrd="0" destOrd="0" parTransId="{34153B83-8C76-4A06-84FC-3E91D9FE4285}" sibTransId="{DE65A4C7-C94D-4885-A6FF-DE7BE93C9F90}"/>
    <dgm:cxn modelId="{6C784D57-D4E4-47D5-98CC-3E27B4DE0269}" type="presOf" srcId="{0E0FE77E-F403-4121-9EA4-960383B044F2}" destId="{EF8FEF3D-D54B-4F76-B259-BD04C033C87A}" srcOrd="0" destOrd="4" presId="urn:microsoft.com/office/officeart/2005/8/layout/vList5"/>
    <dgm:cxn modelId="{0BEAEAAE-C306-4C91-8879-0F1DA7076086}" type="presOf" srcId="{0912DF52-3FBF-42EE-B9A1-9C7B96D8BA27}" destId="{EF8FEF3D-D54B-4F76-B259-BD04C033C87A}" srcOrd="0" destOrd="1" presId="urn:microsoft.com/office/officeart/2005/8/layout/vList5"/>
    <dgm:cxn modelId="{78FDD310-D80D-4332-9165-D830763E34B5}" srcId="{A189492B-318C-4726-8DFB-0FCC6B8D096A}" destId="{3872D8FE-15D3-4F44-9CA0-C0703C9C8535}" srcOrd="2" destOrd="0" parTransId="{E1C8E4F3-CDBB-43E6-8134-13F07BFCB530}" sibTransId="{DEB8AE95-185F-4731-BE7D-D6CB4AB01D9E}"/>
    <dgm:cxn modelId="{EF114692-EAEC-40E9-BF7D-3877668BCD19}" type="presOf" srcId="{20D8C0AD-00BE-4200-B42D-52B26762B60E}" destId="{EF8FEF3D-D54B-4F76-B259-BD04C033C87A}" srcOrd="0" destOrd="3" presId="urn:microsoft.com/office/officeart/2005/8/layout/vList5"/>
    <dgm:cxn modelId="{D302B6A8-28BC-4670-AFA7-B05E5791168C}" type="presOf" srcId="{97D7AA9D-6B1A-475B-87AA-E424B37BD3AB}" destId="{23DD3D34-7D01-42BC-9E80-89153DCFB312}" srcOrd="0" destOrd="0" presId="urn:microsoft.com/office/officeart/2005/8/layout/vList5"/>
    <dgm:cxn modelId="{3F498272-CB2B-4808-B1F4-62C3E7E20834}" srcId="{3872D8FE-15D3-4F44-9CA0-C0703C9C8535}" destId="{20D8C0AD-00BE-4200-B42D-52B26762B60E}" srcOrd="3" destOrd="0" parTransId="{1A2044DB-FA28-48B2-85E8-B3C394AA9E49}" sibTransId="{E2DAAAB0-E46C-43C2-853B-2C985EF86AE7}"/>
    <dgm:cxn modelId="{C500149D-2BC7-437C-AF16-29D1309BD02E}" srcId="{3872D8FE-15D3-4F44-9CA0-C0703C9C8535}" destId="{0E0FE77E-F403-4121-9EA4-960383B044F2}" srcOrd="4" destOrd="0" parTransId="{0553424C-498B-4E7B-807A-36183D4CB599}" sibTransId="{7D19D8DA-8FAA-47D1-A8C6-E7E55AC3E124}"/>
    <dgm:cxn modelId="{96018BCA-9000-41C5-A2C1-206125C996F4}" srcId="{689CB241-4054-4E4D-99BA-0C6A4FAC5220}" destId="{97D7AA9D-6B1A-475B-87AA-E424B37BD3AB}" srcOrd="0" destOrd="0" parTransId="{F7E39FB2-97C7-4FB0-853F-B1FFC0A35C1C}" sibTransId="{109E3965-0CEA-4B4A-A24E-975964CAE37A}"/>
    <dgm:cxn modelId="{3ED38872-C903-493A-8CCC-4D9AAC20F7C8}" type="presOf" srcId="{2BDE4F24-6F4F-4B0B-B658-17EAC5FCC965}" destId="{23DD3D34-7D01-42BC-9E80-89153DCFB312}" srcOrd="0" destOrd="3" presId="urn:microsoft.com/office/officeart/2005/8/layout/vList5"/>
    <dgm:cxn modelId="{5CBFDBD5-01E7-44E3-97EC-67173AC571DC}" type="presOf" srcId="{60146BE9-F964-4C41-9D6A-7393174F5C4A}" destId="{23DD3D34-7D01-42BC-9E80-89153DCFB312}" srcOrd="0" destOrd="1" presId="urn:microsoft.com/office/officeart/2005/8/layout/vList5"/>
    <dgm:cxn modelId="{696E24B6-0DE9-4B68-9CB9-A34EBCEA0BFA}" srcId="{689CB241-4054-4E4D-99BA-0C6A4FAC5220}" destId="{E235C946-1B27-434F-A693-A6E8AEA3F186}" srcOrd="2" destOrd="0" parTransId="{FBFD102D-F18B-49A5-93A1-629F639D34E0}" sibTransId="{3558347A-F3AE-4997-9982-FE3DAEF23CF7}"/>
    <dgm:cxn modelId="{8B183E47-BD47-466D-907C-4FC5EDB88D44}" type="presOf" srcId="{5DBF7C88-CEC5-40C3-8F09-ACA1C3E7DE6C}" destId="{7290D46A-BB4C-4F4F-8A3E-7ECD5104B5E5}" srcOrd="0" destOrd="2" presId="urn:microsoft.com/office/officeart/2005/8/layout/vList5"/>
    <dgm:cxn modelId="{D5978249-A2D0-4BD4-9FC8-1BC6B19CFF93}" type="presOf" srcId="{E4C0517C-1906-4C74-9154-0F7C45CAEDE5}" destId="{8229613C-892E-437B-9B6B-70EB07D98347}" srcOrd="0" destOrd="3" presId="urn:microsoft.com/office/officeart/2005/8/layout/vList5"/>
    <dgm:cxn modelId="{0B4C1980-B607-4096-9B4F-27DE682DE323}" srcId="{3872D8FE-15D3-4F44-9CA0-C0703C9C8535}" destId="{F3FBC931-D8A4-46EF-A716-77546650FF0B}" srcOrd="2" destOrd="0" parTransId="{009E46D4-6781-4AAF-9B9E-A06CFBAEC39A}" sibTransId="{8435BA78-7890-4B72-B57F-7B51A2E2D869}"/>
    <dgm:cxn modelId="{C0CA7CB4-5EF8-4185-84BF-59F1DB59DEA9}" type="presOf" srcId="{E235C946-1B27-434F-A693-A6E8AEA3F186}" destId="{23DD3D34-7D01-42BC-9E80-89153DCFB312}" srcOrd="0" destOrd="2" presId="urn:microsoft.com/office/officeart/2005/8/layout/vList5"/>
    <dgm:cxn modelId="{FD21A82D-6193-43CD-9524-35AEF241BDBB}" srcId="{33A2C419-20D0-4DA5-B482-5ABB8723432A}" destId="{682D712F-3CED-408B-B363-0895C999198E}" srcOrd="0" destOrd="0" parTransId="{0A8D55B1-6ADC-4D5F-9223-5FEF219EBF6F}" sibTransId="{BBE1436F-526C-4D04-927C-215148A96FE6}"/>
    <dgm:cxn modelId="{BF5CE098-61C8-469D-9471-81EB9AC0A5C0}" srcId="{6F408398-C855-4424-927E-7B3D4F851566}" destId="{53115EE5-DA13-431B-BF1C-80F139C7BC0A}" srcOrd="2" destOrd="0" parTransId="{DB679BFD-A8A7-4753-99C6-C561D5802261}" sibTransId="{CDF698A2-CBC9-4710-B78C-D51C5C250839}"/>
    <dgm:cxn modelId="{674492EA-3E04-4033-8E8E-7A099D6CBCA8}" type="presOf" srcId="{F8CDD5D0-7E0B-463B-8069-2FDDEA018CAD}" destId="{8229613C-892E-437B-9B6B-70EB07D98347}" srcOrd="0" destOrd="1" presId="urn:microsoft.com/office/officeart/2005/8/layout/vList5"/>
    <dgm:cxn modelId="{FAB829AD-9BA1-4026-96CD-3BC144F141E9}" srcId="{3872D8FE-15D3-4F44-9CA0-C0703C9C8535}" destId="{0912DF52-3FBF-42EE-B9A1-9C7B96D8BA27}" srcOrd="1" destOrd="0" parTransId="{BDFD40A1-8A7F-4877-A400-8377114A7344}" sibTransId="{A85255D4-9FCF-4100-B245-E02E01720D19}"/>
    <dgm:cxn modelId="{5BA6E947-45EA-495A-B57F-13BB066B495F}" srcId="{A189492B-318C-4726-8DFB-0FCC6B8D096A}" destId="{33A2C419-20D0-4DA5-B482-5ABB8723432A}" srcOrd="3" destOrd="0" parTransId="{2C2631EE-DFCF-4F92-B8E9-7ECDFF1A6904}" sibTransId="{9600C4F1-B9C5-48FF-A812-C953DD3682B5}"/>
    <dgm:cxn modelId="{D2613591-0797-4974-A256-55DE930A8584}" srcId="{6F408398-C855-4424-927E-7B3D4F851566}" destId="{E4C0517C-1906-4C74-9154-0F7C45CAEDE5}" srcOrd="3" destOrd="0" parTransId="{1740C08A-B559-4DFC-8124-536D371BB595}" sibTransId="{0DABC645-13E5-4466-AB0F-FA181655434C}"/>
    <dgm:cxn modelId="{E31179DC-201D-4FB6-8916-C6A28845AB61}" type="presOf" srcId="{682D712F-3CED-408B-B363-0895C999198E}" destId="{7290D46A-BB4C-4F4F-8A3E-7ECD5104B5E5}" srcOrd="0" destOrd="0" presId="urn:microsoft.com/office/officeart/2005/8/layout/vList5"/>
    <dgm:cxn modelId="{7D681725-6094-44FC-8E49-E7DF97203BF6}" srcId="{33A2C419-20D0-4DA5-B482-5ABB8723432A}" destId="{5DBF7C88-CEC5-40C3-8F09-ACA1C3E7DE6C}" srcOrd="2" destOrd="0" parTransId="{478F1C49-D73F-4D14-826D-A2933E083A0B}" sibTransId="{553EC7C5-24AA-4298-9CAB-4D929DD32892}"/>
    <dgm:cxn modelId="{55B27DF2-7B68-48A1-AA41-5C36E7EA4679}" srcId="{33A2C419-20D0-4DA5-B482-5ABB8723432A}" destId="{2C120846-CF55-4433-9D32-41B9378E521A}" srcOrd="1" destOrd="0" parTransId="{94726A3D-FD35-4EEE-BF96-1B6BDF32D719}" sibTransId="{59DF5D70-304C-4705-B46E-2D9B061E9D37}"/>
    <dgm:cxn modelId="{E025D98E-E7D1-4888-A955-087F5421DA44}" type="presOf" srcId="{7FEE8E88-1585-42A3-B0A2-7D13D5FAA3AC}" destId="{7290D46A-BB4C-4F4F-8A3E-7ECD5104B5E5}" srcOrd="0" destOrd="4" presId="urn:microsoft.com/office/officeart/2005/8/layout/vList5"/>
    <dgm:cxn modelId="{D1D61B2A-5CD3-461B-8747-73D677E07DF2}" srcId="{33A2C419-20D0-4DA5-B482-5ABB8723432A}" destId="{3D8D4449-D600-4C7A-888C-B2C9AB25CD05}" srcOrd="3" destOrd="0" parTransId="{4522258D-E440-4B48-8489-1579C9775F80}" sibTransId="{35A534C6-50C5-4A36-9E7B-B653CE51209A}"/>
    <dgm:cxn modelId="{DFF65C90-FFAA-4B8A-8EB8-CC6C98F5C1AF}" type="presOf" srcId="{11687FF0-A36A-4E8A-B8A5-A984F552154B}" destId="{8229613C-892E-437B-9B6B-70EB07D98347}" srcOrd="0" destOrd="4" presId="urn:microsoft.com/office/officeart/2005/8/layout/vList5"/>
    <dgm:cxn modelId="{C0E1EF8E-421F-41C5-806C-920899F6AB57}" type="presOf" srcId="{53115EE5-DA13-431B-BF1C-80F139C7BC0A}" destId="{8229613C-892E-437B-9B6B-70EB07D98347}" srcOrd="0" destOrd="2" presId="urn:microsoft.com/office/officeart/2005/8/layout/vList5"/>
    <dgm:cxn modelId="{AE749472-C4D0-4E50-BA23-4EC79B7E3CB4}" type="presOf" srcId="{8F2B5F4D-E0EB-45D0-BA3F-0BD934230425}" destId="{8229613C-892E-437B-9B6B-70EB07D98347}" srcOrd="0" destOrd="0" presId="urn:microsoft.com/office/officeart/2005/8/layout/vList5"/>
    <dgm:cxn modelId="{39B6B352-04BA-4F5E-A8AB-85E6EF4CB206}" type="presOf" srcId="{2C120846-CF55-4433-9D32-41B9378E521A}" destId="{7290D46A-BB4C-4F4F-8A3E-7ECD5104B5E5}" srcOrd="0" destOrd="1" presId="urn:microsoft.com/office/officeart/2005/8/layout/vList5"/>
    <dgm:cxn modelId="{CEEA65AB-B12A-44B5-B163-CABFB1AEB657}" srcId="{3872D8FE-15D3-4F44-9CA0-C0703C9C8535}" destId="{C61458F7-53F6-48FC-8FCA-58957A414290}" srcOrd="0" destOrd="0" parTransId="{4767B87C-8997-4C5A-9F90-1FEBAE4245C6}" sibTransId="{1DFABAA4-CBAD-4D81-9930-881751C072E8}"/>
    <dgm:cxn modelId="{13B32D2B-B0A2-40D4-898E-CA7473808078}" srcId="{689CB241-4054-4E4D-99BA-0C6A4FAC5220}" destId="{2BDE4F24-6F4F-4B0B-B658-17EAC5FCC965}" srcOrd="3" destOrd="0" parTransId="{2C413B3A-6154-4FDD-B266-407EC1763DEB}" sibTransId="{64333317-BBD5-424C-94F0-43293EFAA190}"/>
    <dgm:cxn modelId="{D94DF39E-1DBE-4583-B94E-40E01F99AF6E}" type="presOf" srcId="{A189492B-318C-4726-8DFB-0FCC6B8D096A}" destId="{7278EC93-840A-4253-9A1F-D2073FEDD0CE}" srcOrd="0" destOrd="0" presId="urn:microsoft.com/office/officeart/2005/8/layout/vList5"/>
    <dgm:cxn modelId="{C4C7BA8B-2700-4E79-8F45-0525883889A1}" srcId="{6F408398-C855-4424-927E-7B3D4F851566}" destId="{F8CDD5D0-7E0B-463B-8069-2FDDEA018CAD}" srcOrd="1" destOrd="0" parTransId="{41EC3A71-1FFA-4B87-A947-B0C81150ED50}" sibTransId="{D5671E5C-AA50-4F31-99C7-7B0727898BCA}"/>
    <dgm:cxn modelId="{785B4AD6-6F2F-4D0B-AE2C-56A289568C4D}" srcId="{689CB241-4054-4E4D-99BA-0C6A4FAC5220}" destId="{60146BE9-F964-4C41-9D6A-7393174F5C4A}" srcOrd="1" destOrd="0" parTransId="{A656D02A-4EEB-46C7-9776-DDA0C3AB61D8}" sibTransId="{26013133-B3B0-454F-8B92-B15C85E4FB40}"/>
    <dgm:cxn modelId="{CFCFE203-8CE4-4774-855C-B2C9CCA0BB5D}" srcId="{A189492B-318C-4726-8DFB-0FCC6B8D096A}" destId="{6F408398-C855-4424-927E-7B3D4F851566}" srcOrd="1" destOrd="0" parTransId="{D98A894C-FC4A-42EB-AA8A-F86CF98D0DB0}" sibTransId="{D35FC6A9-2C6B-4DFF-A75C-394FF0E75A8F}"/>
    <dgm:cxn modelId="{EA3E3917-9E0F-42A6-BE6A-AD70FA7FF44E}" type="presOf" srcId="{3D8D4449-D600-4C7A-888C-B2C9AB25CD05}" destId="{7290D46A-BB4C-4F4F-8A3E-7ECD5104B5E5}" srcOrd="0" destOrd="3" presId="urn:microsoft.com/office/officeart/2005/8/layout/vList5"/>
    <dgm:cxn modelId="{006266AB-1A95-4E09-BBA0-1F7ECAD7CC66}" type="presOf" srcId="{F15FC3E2-0452-419A-BCF4-5AFBBECC7F00}" destId="{23DD3D34-7D01-42BC-9E80-89153DCFB312}" srcOrd="0" destOrd="4" presId="urn:microsoft.com/office/officeart/2005/8/layout/vList5"/>
    <dgm:cxn modelId="{281D385D-2238-41EF-9619-380DC1D14F00}" type="presOf" srcId="{689CB241-4054-4E4D-99BA-0C6A4FAC5220}" destId="{FBBE83E3-EFC2-4A69-AA8B-C4E06B7EC26B}" srcOrd="0" destOrd="0" presId="urn:microsoft.com/office/officeart/2005/8/layout/vList5"/>
    <dgm:cxn modelId="{FB549E74-A48C-4E84-B37C-EA6C314D98E9}" type="presOf" srcId="{6F408398-C855-4424-927E-7B3D4F851566}" destId="{5939E759-E213-49D0-B526-66346D5E8665}" srcOrd="0" destOrd="0" presId="urn:microsoft.com/office/officeart/2005/8/layout/vList5"/>
    <dgm:cxn modelId="{B0909AB5-DC4E-449F-B2D0-2EA5238BF45C}" srcId="{A189492B-318C-4726-8DFB-0FCC6B8D096A}" destId="{689CB241-4054-4E4D-99BA-0C6A4FAC5220}" srcOrd="0" destOrd="0" parTransId="{C5FAFF35-1326-4572-80F0-8A35C43E65A2}" sibTransId="{A55FE7B2-7427-4585-8268-DB5E1D023046}"/>
    <dgm:cxn modelId="{3DDB53AB-3F54-49C9-BFE5-060F6F4B6B3A}" type="presOf" srcId="{F3FBC931-D8A4-46EF-A716-77546650FF0B}" destId="{EF8FEF3D-D54B-4F76-B259-BD04C033C87A}" srcOrd="0" destOrd="2" presId="urn:microsoft.com/office/officeart/2005/8/layout/vList5"/>
    <dgm:cxn modelId="{E7C8E8C7-C59C-48D8-84F1-71A286621998}" type="presOf" srcId="{C61458F7-53F6-48FC-8FCA-58957A414290}" destId="{EF8FEF3D-D54B-4F76-B259-BD04C033C87A}" srcOrd="0" destOrd="0" presId="urn:microsoft.com/office/officeart/2005/8/layout/vList5"/>
    <dgm:cxn modelId="{BB906F60-8081-4F70-910B-C1A355BA8F37}" type="presParOf" srcId="{7278EC93-840A-4253-9A1F-D2073FEDD0CE}" destId="{0C2AD65C-3924-4666-83BB-5F29FE9C3D1F}" srcOrd="0" destOrd="0" presId="urn:microsoft.com/office/officeart/2005/8/layout/vList5"/>
    <dgm:cxn modelId="{5F84BCA5-42A5-4D33-8524-7E685815A4C3}" type="presParOf" srcId="{0C2AD65C-3924-4666-83BB-5F29FE9C3D1F}" destId="{FBBE83E3-EFC2-4A69-AA8B-C4E06B7EC26B}" srcOrd="0" destOrd="0" presId="urn:microsoft.com/office/officeart/2005/8/layout/vList5"/>
    <dgm:cxn modelId="{9D2F060B-1CEB-497F-B948-B2AF9A67AD6B}" type="presParOf" srcId="{0C2AD65C-3924-4666-83BB-5F29FE9C3D1F}" destId="{23DD3D34-7D01-42BC-9E80-89153DCFB312}" srcOrd="1" destOrd="0" presId="urn:microsoft.com/office/officeart/2005/8/layout/vList5"/>
    <dgm:cxn modelId="{77E47560-0A7C-40D7-994F-9E25835AA127}" type="presParOf" srcId="{7278EC93-840A-4253-9A1F-D2073FEDD0CE}" destId="{8A052D4E-F92D-4DC2-A8BD-DEECDB5CD4A6}" srcOrd="1" destOrd="0" presId="urn:microsoft.com/office/officeart/2005/8/layout/vList5"/>
    <dgm:cxn modelId="{B08FEAC7-D999-457C-BC22-7006A8DF44BC}" type="presParOf" srcId="{7278EC93-840A-4253-9A1F-D2073FEDD0CE}" destId="{1C4A3F69-AE6C-47BF-82FA-69156D0C63A0}" srcOrd="2" destOrd="0" presId="urn:microsoft.com/office/officeart/2005/8/layout/vList5"/>
    <dgm:cxn modelId="{6CE3AB55-7881-4F1C-9866-3C46B6951738}" type="presParOf" srcId="{1C4A3F69-AE6C-47BF-82FA-69156D0C63A0}" destId="{5939E759-E213-49D0-B526-66346D5E8665}" srcOrd="0" destOrd="0" presId="urn:microsoft.com/office/officeart/2005/8/layout/vList5"/>
    <dgm:cxn modelId="{CD65E3AE-B865-4C82-B5DF-F94378786851}" type="presParOf" srcId="{1C4A3F69-AE6C-47BF-82FA-69156D0C63A0}" destId="{8229613C-892E-437B-9B6B-70EB07D98347}" srcOrd="1" destOrd="0" presId="urn:microsoft.com/office/officeart/2005/8/layout/vList5"/>
    <dgm:cxn modelId="{69A2BDB9-CECF-4917-B787-37DDF3C73FA5}" type="presParOf" srcId="{7278EC93-840A-4253-9A1F-D2073FEDD0CE}" destId="{15DEE3DB-9C08-4814-B5A9-B6186CBD092D}" srcOrd="3" destOrd="0" presId="urn:microsoft.com/office/officeart/2005/8/layout/vList5"/>
    <dgm:cxn modelId="{383BCADA-7D35-4428-AA27-320D4AAF7BF1}" type="presParOf" srcId="{7278EC93-840A-4253-9A1F-D2073FEDD0CE}" destId="{FE4A54EB-94BB-46C5-83ED-88789CB07F78}" srcOrd="4" destOrd="0" presId="urn:microsoft.com/office/officeart/2005/8/layout/vList5"/>
    <dgm:cxn modelId="{7D72F556-6A9E-4300-A8C7-DA66F6519535}" type="presParOf" srcId="{FE4A54EB-94BB-46C5-83ED-88789CB07F78}" destId="{183A44EE-07F7-45D0-962E-1A783C0A541A}" srcOrd="0" destOrd="0" presId="urn:microsoft.com/office/officeart/2005/8/layout/vList5"/>
    <dgm:cxn modelId="{D63ED888-A9FC-4D3F-A1F8-E930E5C784E7}" type="presParOf" srcId="{FE4A54EB-94BB-46C5-83ED-88789CB07F78}" destId="{EF8FEF3D-D54B-4F76-B259-BD04C033C87A}" srcOrd="1" destOrd="0" presId="urn:microsoft.com/office/officeart/2005/8/layout/vList5"/>
    <dgm:cxn modelId="{D53500ED-EBA6-455B-9918-480BB24A6268}" type="presParOf" srcId="{7278EC93-840A-4253-9A1F-D2073FEDD0CE}" destId="{2CF96209-F80C-4C6E-804E-9344698AAAC0}" srcOrd="5" destOrd="0" presId="urn:microsoft.com/office/officeart/2005/8/layout/vList5"/>
    <dgm:cxn modelId="{C992D340-9624-492D-9C5C-FA995ECCB884}" type="presParOf" srcId="{7278EC93-840A-4253-9A1F-D2073FEDD0CE}" destId="{A470A94B-2AF1-436B-B59A-B34BF27500F8}" srcOrd="6" destOrd="0" presId="urn:microsoft.com/office/officeart/2005/8/layout/vList5"/>
    <dgm:cxn modelId="{AFCDC942-8082-405C-9362-219619B0F928}" type="presParOf" srcId="{A470A94B-2AF1-436B-B59A-B34BF27500F8}" destId="{7FF403CF-FF01-4EC7-9E4A-4E4B2D932C58}" srcOrd="0" destOrd="0" presId="urn:microsoft.com/office/officeart/2005/8/layout/vList5"/>
    <dgm:cxn modelId="{9F0D2A09-B174-4D07-B9F2-26AF79D5617F}" type="presParOf" srcId="{A470A94B-2AF1-436B-B59A-B34BF27500F8}" destId="{7290D46A-BB4C-4F4F-8A3E-7ECD5104B5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3AF8D-BBD5-419B-912E-330CBD450683}">
      <dsp:nvSpPr>
        <dsp:cNvPr id="0" name=""/>
        <dsp:cNvSpPr/>
      </dsp:nvSpPr>
      <dsp:spPr>
        <a:xfrm>
          <a:off x="1477452" y="492914"/>
          <a:ext cx="3038450" cy="1696883"/>
        </a:xfrm>
        <a:prstGeom prst="blockArc">
          <a:avLst>
            <a:gd name="adj1" fmla="val 9429658"/>
            <a:gd name="adj2" fmla="val 20229658"/>
            <a:gd name="adj3" fmla="val 4608"/>
          </a:avLst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tint val="43000"/>
                <a:satMod val="165000"/>
              </a:schemeClr>
            </a:gs>
            <a:gs pos="55000">
              <a:schemeClr val="accent5">
                <a:hueOff val="-277017"/>
                <a:satOff val="-26528"/>
                <a:lumOff val="-26667"/>
                <a:alphaOff val="0"/>
                <a:tint val="83000"/>
                <a:satMod val="15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09112-F2D2-4F63-9863-88D632EDBFC7}">
      <dsp:nvSpPr>
        <dsp:cNvPr id="0" name=""/>
        <dsp:cNvSpPr/>
      </dsp:nvSpPr>
      <dsp:spPr>
        <a:xfrm>
          <a:off x="1392425" y="1901299"/>
          <a:ext cx="3149984" cy="1555084"/>
        </a:xfrm>
        <a:prstGeom prst="blockArc">
          <a:avLst>
            <a:gd name="adj1" fmla="val 1777876"/>
            <a:gd name="adj2" fmla="val 12577876"/>
            <a:gd name="adj3" fmla="val 4445"/>
          </a:avLst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tint val="43000"/>
                <a:satMod val="165000"/>
              </a:schemeClr>
            </a:gs>
            <a:gs pos="55000">
              <a:schemeClr val="accent5">
                <a:hueOff val="-184678"/>
                <a:satOff val="-17685"/>
                <a:lumOff val="-17778"/>
                <a:alphaOff val="0"/>
                <a:tint val="83000"/>
                <a:satMod val="15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D5900-DD2B-481A-8FC7-5D252D1F9998}">
      <dsp:nvSpPr>
        <dsp:cNvPr id="0" name=""/>
        <dsp:cNvSpPr/>
      </dsp:nvSpPr>
      <dsp:spPr>
        <a:xfrm>
          <a:off x="4045139" y="1970723"/>
          <a:ext cx="3299685" cy="1485658"/>
        </a:xfrm>
        <a:prstGeom prst="blockArc">
          <a:avLst>
            <a:gd name="adj1" fmla="val 19942932"/>
            <a:gd name="adj2" fmla="val 9142932"/>
            <a:gd name="adj3" fmla="val 4368"/>
          </a:avLst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tint val="43000"/>
                <a:satMod val="165000"/>
              </a:schemeClr>
            </a:gs>
            <a:gs pos="55000">
              <a:schemeClr val="accent5">
                <a:hueOff val="-92339"/>
                <a:satOff val="-8843"/>
                <a:lumOff val="-8889"/>
                <a:alphaOff val="0"/>
                <a:tint val="83000"/>
                <a:satMod val="15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50E73-383C-409F-B415-094E7CCD5121}">
      <dsp:nvSpPr>
        <dsp:cNvPr id="0" name=""/>
        <dsp:cNvSpPr/>
      </dsp:nvSpPr>
      <dsp:spPr>
        <a:xfrm>
          <a:off x="4198638" y="580876"/>
          <a:ext cx="3051205" cy="1590379"/>
        </a:xfrm>
        <a:prstGeom prst="blockArc">
          <a:avLst>
            <a:gd name="adj1" fmla="val 12251421"/>
            <a:gd name="adj2" fmla="val 1451421"/>
            <a:gd name="adj3" fmla="val 458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52DE8-9B4B-4663-AA2B-E06ED2BC5CEE}">
      <dsp:nvSpPr>
        <dsp:cNvPr id="0" name=""/>
        <dsp:cNvSpPr/>
      </dsp:nvSpPr>
      <dsp:spPr>
        <a:xfrm>
          <a:off x="3338333" y="1457540"/>
          <a:ext cx="2088513" cy="127308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BTS Métiers de l’eau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3338333" y="1457540"/>
        <a:ext cx="2088513" cy="1273082"/>
      </dsp:txXfrm>
    </dsp:sp>
    <dsp:sp modelId="{B3ABFAD5-1D43-45FB-B815-1189235D4D67}">
      <dsp:nvSpPr>
        <dsp:cNvPr id="0" name=""/>
        <dsp:cNvSpPr/>
      </dsp:nvSpPr>
      <dsp:spPr>
        <a:xfrm>
          <a:off x="3022954" y="213395"/>
          <a:ext cx="2683157" cy="11037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Distribution D’eau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3022954" y="213395"/>
        <a:ext cx="2683157" cy="1103740"/>
      </dsp:txXfrm>
    </dsp:sp>
    <dsp:sp modelId="{4E2D292F-A76F-4EFA-AD3E-F9F40D6D5DAB}">
      <dsp:nvSpPr>
        <dsp:cNvPr id="0" name=""/>
        <dsp:cNvSpPr/>
      </dsp:nvSpPr>
      <dsp:spPr>
        <a:xfrm>
          <a:off x="5775619" y="1388194"/>
          <a:ext cx="2616659" cy="1197347"/>
        </a:xfrm>
        <a:prstGeom prst="ellipse">
          <a:avLst/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tint val="43000"/>
                <a:satMod val="165000"/>
              </a:schemeClr>
            </a:gs>
            <a:gs pos="55000">
              <a:schemeClr val="accent5">
                <a:hueOff val="-92339"/>
                <a:satOff val="-8843"/>
                <a:lumOff val="-8889"/>
                <a:alphaOff val="0"/>
                <a:tint val="83000"/>
                <a:satMod val="15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Assainissement des eaux usées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5775619" y="1388194"/>
        <a:ext cx="2616659" cy="1197347"/>
      </dsp:txXfrm>
    </dsp:sp>
    <dsp:sp modelId="{5D9A59E0-3C5B-4317-930E-10F2E0B601C3}">
      <dsp:nvSpPr>
        <dsp:cNvPr id="0" name=""/>
        <dsp:cNvSpPr/>
      </dsp:nvSpPr>
      <dsp:spPr>
        <a:xfrm>
          <a:off x="2807188" y="2902641"/>
          <a:ext cx="2997650" cy="1075192"/>
        </a:xfrm>
        <a:prstGeom prst="ellipse">
          <a:avLst/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tint val="43000"/>
                <a:satMod val="165000"/>
              </a:schemeClr>
            </a:gs>
            <a:gs pos="55000">
              <a:schemeClr val="accent5">
                <a:hueOff val="-184678"/>
                <a:satOff val="-17685"/>
                <a:lumOff val="-17778"/>
                <a:alphaOff val="0"/>
                <a:tint val="83000"/>
                <a:satMod val="15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La mise en œuvre générale des services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2807188" y="2902641"/>
        <a:ext cx="2997650" cy="1075192"/>
      </dsp:txXfrm>
    </dsp:sp>
    <dsp:sp modelId="{930EE67F-2743-46E3-BA75-35CA34BA1C31}">
      <dsp:nvSpPr>
        <dsp:cNvPr id="0" name=""/>
        <dsp:cNvSpPr/>
      </dsp:nvSpPr>
      <dsp:spPr>
        <a:xfrm>
          <a:off x="385185" y="1318778"/>
          <a:ext cx="2487270" cy="1197337"/>
        </a:xfrm>
        <a:prstGeom prst="ellipse">
          <a:avLst/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tint val="43000"/>
                <a:satMod val="165000"/>
              </a:schemeClr>
            </a:gs>
            <a:gs pos="55000">
              <a:schemeClr val="accent5">
                <a:hueOff val="-277017"/>
                <a:satOff val="-26528"/>
                <a:lumOff val="-26667"/>
                <a:alphaOff val="0"/>
                <a:tint val="83000"/>
                <a:satMod val="15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La recherche et contrôle qualité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385185" y="1318778"/>
        <a:ext cx="2487270" cy="1197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llfizz.com/art-design/eau/1283-goutte-d-eau-WallFi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8" y="0"/>
            <a:ext cx="91115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5616" y="4583449"/>
            <a:ext cx="367240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 Traitement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 Distribution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 Assainissement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 Epuration des eaux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971600" y="4588828"/>
            <a:ext cx="360040" cy="1728192"/>
            <a:chOff x="971600" y="4588828"/>
            <a:chExt cx="360040" cy="17281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4588828"/>
              <a:ext cx="360040" cy="36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5543801"/>
              <a:ext cx="360040" cy="36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5066315"/>
              <a:ext cx="360040" cy="36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5949280"/>
              <a:ext cx="360040" cy="36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Image 12" descr="label-camp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332656"/>
            <a:ext cx="1188640" cy="118864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1520" y="692696"/>
            <a:ext cx="66656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BTS Métiers de l’Eau</a:t>
            </a:r>
            <a:endParaRPr lang="fr-FR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 descr="logo ensemble scolaire sans base line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149080"/>
            <a:ext cx="4464496" cy="245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0872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	L’objectif du BTS  Métiers  de  l’eau 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Fournir aux étudiants de solides connaissances techniques concernant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traitement, la distribution, l’assainissement  et  l’épuration  des  eaux  ainsi  que  toutes  les  activités connexes. 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	Le champ d’activités concerne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49263" indent="450850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captage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traitement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distribution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dans le cas de la production d’eau destinée à la consommation ou à l’usage industriel, </a:t>
            </a:r>
          </a:p>
          <a:p>
            <a:pPr marL="449263" indent="450850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 collecte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l’assainissement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et 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l’épuration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dans  le  cas  des  eaux usées et pluviales.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980728"/>
          <a:ext cx="8640960" cy="565656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60119"/>
                <a:gridCol w="2061147"/>
                <a:gridCol w="2219694"/>
              </a:tblGrid>
              <a:tr h="67116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MATIERES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HORAIRE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HEBDOMADAIRE 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èRE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ANNEE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HORAIRE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HEBDOMADAIRE 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èME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ANNEE</a:t>
                      </a:r>
                      <a:endParaRPr lang="fr-F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965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ENSEIGNEMENT GENERAL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Français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Langue vivante 1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Mathématiques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Economie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et gestion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Informatique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Sciences physiques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ENSEIGNEMENT PROFESSIONNEL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6464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Génie</a:t>
                      </a:r>
                      <a:r>
                        <a:rPr lang="fr-F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des procédés de traitement des eaux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Hydraulique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Automatique, contrôle, régulation et télégestion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Electrotechnique 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4574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Biochimie, biologie et microbiologie des eaux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ENSEIGNEMENT FACULTATIF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Langue vivante 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65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04056" cy="58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548680"/>
            <a:ext cx="320384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CAMPUS</a:t>
            </a:r>
            <a:r>
              <a:rPr lang="fr-FR" sz="16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 3" pitchFamily="18" charset="2"/>
              </a:rPr>
              <a:t>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 3" pitchFamily="18" charset="2"/>
              </a:rPr>
              <a:t> </a:t>
            </a:r>
            <a:r>
              <a:rPr lang="fr-FR" sz="16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Site Ste Barbe</a:t>
            </a:r>
            <a:endParaRPr lang="fr-FR" sz="1600" b="1" dirty="0">
              <a:solidFill>
                <a:srgbClr val="00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22" name="Picture 94"/>
          <p:cNvPicPr>
            <a:picLocks noChangeAspect="1" noChangeArrowheads="1"/>
          </p:cNvPicPr>
          <p:nvPr/>
        </p:nvPicPr>
        <p:blipFill>
          <a:blip r:embed="rId2" cstate="print"/>
          <a:srcRect l="11895" t="22266" r="11731" b="8131"/>
          <a:stretch>
            <a:fillRect/>
          </a:stretch>
        </p:blipFill>
        <p:spPr bwMode="auto">
          <a:xfrm>
            <a:off x="0" y="1196752"/>
            <a:ext cx="89971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66800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L’atelier Génie des Procédés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ZoneTexte 63"/>
          <p:cNvSpPr txBox="1"/>
          <p:nvPr/>
        </p:nvSpPr>
        <p:spPr>
          <a:xfrm>
            <a:off x="179512" y="6165304"/>
            <a:ext cx="8712968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espace de 120 m² destiné au laboratoire et atelier de Génie des Procédés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46032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formation professionnelle </a:t>
            </a:r>
            <a:br>
              <a:rPr lang="fr-FR" dirty="0" smtClean="0"/>
            </a:br>
            <a:r>
              <a:rPr lang="fr-FR" b="1" dirty="0" smtClean="0"/>
              <a:t>Stages en entreprise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8064896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L’étudiant doit suivre des stages en entreprise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10 semaines en 1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année – Stage en entreprise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semaines en 2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année – Projet technique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528" y="3284984"/>
            <a:ext cx="8532440" cy="3293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OBJECTIFS 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D’appréhender les données constitutives de l’entreprise, lieu de stage,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kumimoji="0" lang="fr-FR" sz="1600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comprendre le fonctionnement de l’entreprise dans ses diverses composantes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prendre en compte les dimensions économiques et juridiques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D’exploiter des informations provenant des services administratifs, techniques et commerciaux, et d’en assurer la circulation,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diagnostiquer et analyser des situations professionnelles,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D’exploiter et d’enrichir des données,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planifier des actions,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D’appréhender l’aspect fonctionnel des systèmes techniques utilisés dans la profession.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présenter les résultats d’une activité en analysant les problèmes techniques rencontrés et les démarches adoptées et de proposer éventuellement des solutions,</a:t>
            </a:r>
            <a:endParaRPr kumimoji="0" lang="fr-FR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92696"/>
            <a:ext cx="1730331" cy="116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66800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différents métiers de l’eau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8604448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métiers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de l’eau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très nombreux et variés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et sont essentiellement présents dans les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grands groupes privés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collectivités territoriales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bureaux d’études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et dans les </a:t>
            </a:r>
            <a:r>
              <a:rPr lang="fr-F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grands groupes industriels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ayant leur propre forage (agroalimentaire, automobile,…).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251520" y="2708920"/>
          <a:ext cx="871296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6673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08920"/>
            <a:ext cx="1952695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708920"/>
            <a:ext cx="2136531" cy="124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445224"/>
            <a:ext cx="1917445" cy="120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257688"/>
            <a:ext cx="2160240" cy="140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395536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066800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différents métiers de l’eau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6673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213285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Niveau requis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Baccalauréat  S, SVT ou SI,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Baccalauréat  STL  (Biochimie  –  Génie  Biologique), STAV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Baccalauréat Professionnel (PCEPC)</a:t>
            </a:r>
            <a:endParaRPr lang="fr-FR" sz="20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104" y="1124744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Diplôme obtenu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 BTS Métiers de l’eau est un diplôme d’Etat de niveau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Bac + 2.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3717032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Poursuite d’étude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CPGE Classe préparatoire scientifique post BTSA-BTS-DUT 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CPGE Classe préparatoire technologie industrielle post-bac+2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Licences Professionnelles (Protection de l'environnement)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Ecoles d'ingénieur (Génie de l'eau et de l'environnement) ... 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Candidature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www.admission-postbac.fr </a:t>
            </a:r>
            <a:endParaRPr lang="fr-FR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73216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62331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bertrand\Desktop\SITE INTERNET\SITE BTSME\image site\400_F_30947601_5jg0INUvlg1bAKp49rDBlLdpf5PXaZ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416667"/>
            <a:ext cx="2051720" cy="1441333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519446"/>
            <a:ext cx="320384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CAMPUS</a:t>
            </a:r>
            <a:r>
              <a:rPr lang="fr-FR" sz="16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 3" pitchFamily="18" charset="2"/>
              </a:rPr>
              <a:t>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 3" pitchFamily="18" charset="2"/>
              </a:rPr>
              <a:t> </a:t>
            </a:r>
            <a:r>
              <a:rPr lang="fr-FR" sz="16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Site Ste Barbe</a:t>
            </a:r>
            <a:endParaRPr lang="fr-FR" sz="1600" b="1" dirty="0">
              <a:solidFill>
                <a:srgbClr val="00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ensemble scolaire sans base line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3388117" cy="1864808"/>
          </a:xfrm>
          <a:prstGeom prst="rect">
            <a:avLst/>
          </a:prstGeom>
        </p:spPr>
      </p:pic>
      <p:pic>
        <p:nvPicPr>
          <p:cNvPr id="1029" name="Picture 5" descr="C:\Users\bertrand\Desktop\SITE INTERNET\SITE BTSME\image site\HUK0151-00081.jpg"/>
          <p:cNvPicPr>
            <a:picLocks noChangeAspect="1" noChangeArrowheads="1"/>
          </p:cNvPicPr>
          <p:nvPr/>
        </p:nvPicPr>
        <p:blipFill>
          <a:blip r:embed="rId3" cstate="print"/>
          <a:srcRect l="18501" t="13832" r="20590" b="19930"/>
          <a:stretch>
            <a:fillRect/>
          </a:stretch>
        </p:blipFill>
        <p:spPr bwMode="auto">
          <a:xfrm>
            <a:off x="3023320" y="589935"/>
            <a:ext cx="6120680" cy="626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Cloud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4320480" cy="4336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79512" y="2780928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 Rue Franklin 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42028 St-Etienne 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Cedex 1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Tél: 04-77-43-54-30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6093296"/>
            <a:ext cx="3066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latin typeface="Arial" pitchFamily="34" charset="0"/>
                <a:cs typeface="Arial" pitchFamily="34" charset="0"/>
              </a:rPr>
              <a:t>www.lasalle42.fr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label-camp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48680"/>
            <a:ext cx="2132856" cy="21328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366</TotalTime>
  <Words>509</Words>
  <Application>Microsoft Office PowerPoint</Application>
  <PresentationFormat>Affichage à l'écran (4:3)</PresentationFormat>
  <Paragraphs>129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Urbain</vt:lpstr>
      <vt:lpstr>Diapositive 1</vt:lpstr>
      <vt:lpstr>Diapositive 2</vt:lpstr>
      <vt:lpstr>Diapositive 3</vt:lpstr>
      <vt:lpstr>L’atelier Génie des Procédés</vt:lpstr>
      <vt:lpstr>Une formation professionnelle  Stages en entreprise</vt:lpstr>
      <vt:lpstr>Les différents métiers de l’eau</vt:lpstr>
      <vt:lpstr>Les différents métiers de l’eau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bertrand chacornac</dc:creator>
  <cp:lastModifiedBy>bertrand chacornac</cp:lastModifiedBy>
  <cp:revision>71</cp:revision>
  <dcterms:created xsi:type="dcterms:W3CDTF">2013-11-08T09:20:04Z</dcterms:created>
  <dcterms:modified xsi:type="dcterms:W3CDTF">2014-10-09T15:05:37Z</dcterms:modified>
</cp:coreProperties>
</file>